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67275" cy="42794238"/>
  <p:notesSz cx="7099300" cy="10234613"/>
  <p:defaultTextStyle>
    <a:defPPr>
      <a:defRPr lang="fr-FR"/>
    </a:defPPr>
    <a:lvl1pPr marL="0" algn="l" defTabSz="304911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24553" algn="l" defTabSz="304911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49111" algn="l" defTabSz="304911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573664" algn="l" defTabSz="304911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098217" algn="l" defTabSz="304911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622775" algn="l" defTabSz="304911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147328" algn="l" defTabSz="304911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671881" algn="l" defTabSz="304911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196439" algn="l" defTabSz="3049111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4">
          <p15:clr>
            <a:srgbClr val="A4A3A4"/>
          </p15:clr>
        </p15:guide>
        <p15:guide id="2" pos="9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60A"/>
    <a:srgbClr val="0A3250"/>
    <a:srgbClr val="DA5120"/>
    <a:srgbClr val="001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34"/>
    <p:restoredTop sz="94694"/>
  </p:normalViewPr>
  <p:slideViewPr>
    <p:cSldViewPr snapToGrid="0" snapToObjects="1">
      <p:cViewPr varScale="1">
        <p:scale>
          <a:sx n="19" d="100"/>
          <a:sy n="19" d="100"/>
        </p:scale>
        <p:origin x="3952" y="352"/>
      </p:cViewPr>
      <p:guideLst>
        <p:guide orient="horz" pos="2424"/>
        <p:guide pos="95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8" y="7003600"/>
            <a:ext cx="25727183" cy="14898735"/>
          </a:xfrm>
        </p:spPr>
        <p:txBody>
          <a:bodyPr anchor="b"/>
          <a:lstStyle>
            <a:lvl1pPr algn="ctr">
              <a:defRPr sz="21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1" y="22476885"/>
            <a:ext cx="22700457" cy="10332033"/>
          </a:xfrm>
        </p:spPr>
        <p:txBody>
          <a:bodyPr/>
          <a:lstStyle>
            <a:lvl1pPr marL="0" indent="0" algn="ctr">
              <a:buNone/>
              <a:defRPr sz="8300"/>
            </a:lvl1pPr>
            <a:lvl2pPr marL="1600784" indent="0" algn="ctr">
              <a:buNone/>
              <a:defRPr sz="7000"/>
            </a:lvl2pPr>
            <a:lvl3pPr marL="3201564" indent="0" algn="ctr">
              <a:buNone/>
              <a:defRPr sz="6100"/>
            </a:lvl3pPr>
            <a:lvl4pPr marL="4802348" indent="0" algn="ctr">
              <a:buNone/>
              <a:defRPr sz="5700"/>
            </a:lvl4pPr>
            <a:lvl5pPr marL="6403131" indent="0" algn="ctr">
              <a:buNone/>
              <a:defRPr sz="5700"/>
            </a:lvl5pPr>
            <a:lvl6pPr marL="8003911" indent="0" algn="ctr">
              <a:buNone/>
              <a:defRPr sz="5700"/>
            </a:lvl6pPr>
            <a:lvl7pPr marL="9604695" indent="0" algn="ctr">
              <a:buNone/>
              <a:defRPr sz="5700"/>
            </a:lvl7pPr>
            <a:lvl8pPr marL="11205475" indent="0" algn="ctr">
              <a:buNone/>
              <a:defRPr sz="5700"/>
            </a:lvl8pPr>
            <a:lvl9pPr marL="12806259" indent="0" algn="ctr">
              <a:buNone/>
              <a:defRPr sz="57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2" y="2278398"/>
            <a:ext cx="6526381" cy="36266138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8" y="2278398"/>
            <a:ext cx="19200801" cy="362661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3" y="10668860"/>
            <a:ext cx="26105525" cy="17801212"/>
          </a:xfrm>
        </p:spPr>
        <p:txBody>
          <a:bodyPr anchor="b"/>
          <a:lstStyle>
            <a:lvl1pPr>
              <a:defRPr sz="21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3" y="28638475"/>
            <a:ext cx="26105525" cy="9361236"/>
          </a:xfrm>
        </p:spPr>
        <p:txBody>
          <a:bodyPr/>
          <a:lstStyle>
            <a:lvl1pPr marL="0" indent="0">
              <a:buNone/>
              <a:defRPr sz="8300">
                <a:solidFill>
                  <a:schemeClr val="tx1"/>
                </a:solidFill>
              </a:defRPr>
            </a:lvl1pPr>
            <a:lvl2pPr marL="1600784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20156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480234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640313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800391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960469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120547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280625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80" y="11391984"/>
            <a:ext cx="12863591" cy="2715255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14" y="11391984"/>
            <a:ext cx="12863591" cy="2715255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9" y="2278409"/>
            <a:ext cx="26105525" cy="8271573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4" y="10490538"/>
            <a:ext cx="12804474" cy="5141247"/>
          </a:xfrm>
        </p:spPr>
        <p:txBody>
          <a:bodyPr anchor="b"/>
          <a:lstStyle>
            <a:lvl1pPr marL="0" indent="0">
              <a:buNone/>
              <a:defRPr sz="8300" b="1"/>
            </a:lvl1pPr>
            <a:lvl2pPr marL="1600784" indent="0">
              <a:buNone/>
              <a:defRPr sz="7000" b="1"/>
            </a:lvl2pPr>
            <a:lvl3pPr marL="3201564" indent="0">
              <a:buNone/>
              <a:defRPr sz="6100" b="1"/>
            </a:lvl3pPr>
            <a:lvl4pPr marL="4802348" indent="0">
              <a:buNone/>
              <a:defRPr sz="5700" b="1"/>
            </a:lvl4pPr>
            <a:lvl5pPr marL="6403131" indent="0">
              <a:buNone/>
              <a:defRPr sz="5700" b="1"/>
            </a:lvl5pPr>
            <a:lvl6pPr marL="8003911" indent="0">
              <a:buNone/>
              <a:defRPr sz="5700" b="1"/>
            </a:lvl6pPr>
            <a:lvl7pPr marL="9604695" indent="0">
              <a:buNone/>
              <a:defRPr sz="5700" b="1"/>
            </a:lvl7pPr>
            <a:lvl8pPr marL="11205475" indent="0">
              <a:buNone/>
              <a:defRPr sz="5700" b="1"/>
            </a:lvl8pPr>
            <a:lvl9pPr marL="12806259" indent="0">
              <a:buNone/>
              <a:defRPr sz="5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4" y="15631787"/>
            <a:ext cx="12804474" cy="2299200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2" y="10490538"/>
            <a:ext cx="12867537" cy="5141247"/>
          </a:xfrm>
        </p:spPr>
        <p:txBody>
          <a:bodyPr anchor="b"/>
          <a:lstStyle>
            <a:lvl1pPr marL="0" indent="0">
              <a:buNone/>
              <a:defRPr sz="8300" b="1"/>
            </a:lvl1pPr>
            <a:lvl2pPr marL="1600784" indent="0">
              <a:buNone/>
              <a:defRPr sz="7000" b="1"/>
            </a:lvl2pPr>
            <a:lvl3pPr marL="3201564" indent="0">
              <a:buNone/>
              <a:defRPr sz="6100" b="1"/>
            </a:lvl3pPr>
            <a:lvl4pPr marL="4802348" indent="0">
              <a:buNone/>
              <a:defRPr sz="5700" b="1"/>
            </a:lvl4pPr>
            <a:lvl5pPr marL="6403131" indent="0">
              <a:buNone/>
              <a:defRPr sz="5700" b="1"/>
            </a:lvl5pPr>
            <a:lvl6pPr marL="8003911" indent="0">
              <a:buNone/>
              <a:defRPr sz="5700" b="1"/>
            </a:lvl6pPr>
            <a:lvl7pPr marL="9604695" indent="0">
              <a:buNone/>
              <a:defRPr sz="5700" b="1"/>
            </a:lvl7pPr>
            <a:lvl8pPr marL="11205475" indent="0">
              <a:buNone/>
              <a:defRPr sz="5700" b="1"/>
            </a:lvl8pPr>
            <a:lvl9pPr marL="12806259" indent="0">
              <a:buNone/>
              <a:defRPr sz="5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2" y="15631787"/>
            <a:ext cx="12867537" cy="2299200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20" y="2852949"/>
            <a:ext cx="9761984" cy="9985322"/>
          </a:xfrm>
        </p:spPr>
        <p:txBody>
          <a:bodyPr anchor="b"/>
          <a:lstStyle>
            <a:lvl1pPr>
              <a:defRPr sz="11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90"/>
            <a:ext cx="15322811" cy="30411645"/>
          </a:xfrm>
        </p:spPr>
        <p:txBody>
          <a:bodyPr/>
          <a:lstStyle>
            <a:lvl1pPr>
              <a:defRPr sz="11400"/>
            </a:lvl1pPr>
            <a:lvl2pPr>
              <a:defRPr sz="9600"/>
            </a:lvl2pPr>
            <a:lvl3pPr>
              <a:defRPr sz="83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20" y="12838272"/>
            <a:ext cx="9761984" cy="23784483"/>
          </a:xfrm>
        </p:spPr>
        <p:txBody>
          <a:bodyPr/>
          <a:lstStyle>
            <a:lvl1pPr marL="0" indent="0">
              <a:buNone/>
              <a:defRPr sz="5700"/>
            </a:lvl1pPr>
            <a:lvl2pPr marL="1600784" indent="0">
              <a:buNone/>
              <a:defRPr sz="4800"/>
            </a:lvl2pPr>
            <a:lvl3pPr marL="3201564" indent="0">
              <a:buNone/>
              <a:defRPr sz="4400"/>
            </a:lvl3pPr>
            <a:lvl4pPr marL="4802348" indent="0">
              <a:buNone/>
              <a:defRPr sz="3500"/>
            </a:lvl4pPr>
            <a:lvl5pPr marL="6403131" indent="0">
              <a:buNone/>
              <a:defRPr sz="3500"/>
            </a:lvl5pPr>
            <a:lvl6pPr marL="8003911" indent="0">
              <a:buNone/>
              <a:defRPr sz="3500"/>
            </a:lvl6pPr>
            <a:lvl7pPr marL="9604695" indent="0">
              <a:buNone/>
              <a:defRPr sz="3500"/>
            </a:lvl7pPr>
            <a:lvl8pPr marL="11205475" indent="0">
              <a:buNone/>
              <a:defRPr sz="3500"/>
            </a:lvl8pPr>
            <a:lvl9pPr marL="12806259" indent="0">
              <a:buNone/>
              <a:defRPr sz="3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20" y="2852949"/>
            <a:ext cx="9761984" cy="9985322"/>
          </a:xfrm>
        </p:spPr>
        <p:txBody>
          <a:bodyPr anchor="b"/>
          <a:lstStyle>
            <a:lvl1pPr>
              <a:defRPr sz="11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90"/>
            <a:ext cx="15322811" cy="30411645"/>
          </a:xfrm>
        </p:spPr>
        <p:txBody>
          <a:bodyPr anchor="t"/>
          <a:lstStyle>
            <a:lvl1pPr marL="0" indent="0">
              <a:buNone/>
              <a:defRPr sz="11400"/>
            </a:lvl1pPr>
            <a:lvl2pPr marL="1600784" indent="0">
              <a:buNone/>
              <a:defRPr sz="9600"/>
            </a:lvl2pPr>
            <a:lvl3pPr marL="3201564" indent="0">
              <a:buNone/>
              <a:defRPr sz="8300"/>
            </a:lvl3pPr>
            <a:lvl4pPr marL="4802348" indent="0">
              <a:buNone/>
              <a:defRPr sz="7000"/>
            </a:lvl4pPr>
            <a:lvl5pPr marL="6403131" indent="0">
              <a:buNone/>
              <a:defRPr sz="7000"/>
            </a:lvl5pPr>
            <a:lvl6pPr marL="8003911" indent="0">
              <a:buNone/>
              <a:defRPr sz="7000"/>
            </a:lvl6pPr>
            <a:lvl7pPr marL="9604695" indent="0">
              <a:buNone/>
              <a:defRPr sz="7000"/>
            </a:lvl7pPr>
            <a:lvl8pPr marL="11205475" indent="0">
              <a:buNone/>
              <a:defRPr sz="7000"/>
            </a:lvl8pPr>
            <a:lvl9pPr marL="12806259" indent="0">
              <a:buNone/>
              <a:defRPr sz="7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20" y="12838272"/>
            <a:ext cx="9761984" cy="23784483"/>
          </a:xfrm>
        </p:spPr>
        <p:txBody>
          <a:bodyPr/>
          <a:lstStyle>
            <a:lvl1pPr marL="0" indent="0">
              <a:buNone/>
              <a:defRPr sz="5700"/>
            </a:lvl1pPr>
            <a:lvl2pPr marL="1600784" indent="0">
              <a:buNone/>
              <a:defRPr sz="4800"/>
            </a:lvl2pPr>
            <a:lvl3pPr marL="3201564" indent="0">
              <a:buNone/>
              <a:defRPr sz="4400"/>
            </a:lvl3pPr>
            <a:lvl4pPr marL="4802348" indent="0">
              <a:buNone/>
              <a:defRPr sz="3500"/>
            </a:lvl4pPr>
            <a:lvl5pPr marL="6403131" indent="0">
              <a:buNone/>
              <a:defRPr sz="3500"/>
            </a:lvl5pPr>
            <a:lvl6pPr marL="8003911" indent="0">
              <a:buNone/>
              <a:defRPr sz="3500"/>
            </a:lvl6pPr>
            <a:lvl7pPr marL="9604695" indent="0">
              <a:buNone/>
              <a:defRPr sz="3500"/>
            </a:lvl7pPr>
            <a:lvl8pPr marL="11205475" indent="0">
              <a:buNone/>
              <a:defRPr sz="3500"/>
            </a:lvl8pPr>
            <a:lvl9pPr marL="12806259" indent="0">
              <a:buNone/>
              <a:defRPr sz="35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7" y="2278409"/>
            <a:ext cx="26105525" cy="8271573"/>
          </a:xfrm>
          <a:prstGeom prst="rect">
            <a:avLst/>
          </a:prstGeom>
        </p:spPr>
        <p:txBody>
          <a:bodyPr vert="horz" lIns="304910" tIns="152457" rIns="304910" bIns="152457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7" y="11391984"/>
            <a:ext cx="26105525" cy="27152551"/>
          </a:xfrm>
          <a:prstGeom prst="rect">
            <a:avLst/>
          </a:prstGeom>
        </p:spPr>
        <p:txBody>
          <a:bodyPr vert="horz" lIns="304910" tIns="152457" rIns="304910" bIns="152457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7" y="39663925"/>
            <a:ext cx="6810136" cy="2278400"/>
          </a:xfrm>
          <a:prstGeom prst="rect">
            <a:avLst/>
          </a:prstGeom>
        </p:spPr>
        <p:txBody>
          <a:bodyPr vert="horz" lIns="304910" tIns="152457" rIns="304910" bIns="152457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8ED8-E0E9-434D-B8C4-B4E7862635BC}" type="datetimeFigureOut">
              <a:rPr lang="fr-FR" smtClean="0"/>
              <a:pPr/>
              <a:t>14/04/2024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7" y="39663925"/>
            <a:ext cx="10215205" cy="2278400"/>
          </a:xfrm>
          <a:prstGeom prst="rect">
            <a:avLst/>
          </a:prstGeom>
        </p:spPr>
        <p:txBody>
          <a:bodyPr vert="horz" lIns="304910" tIns="152457" rIns="304910" bIns="152457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6" y="39663925"/>
            <a:ext cx="6810136" cy="2278400"/>
          </a:xfrm>
          <a:prstGeom prst="rect">
            <a:avLst/>
          </a:prstGeom>
        </p:spPr>
        <p:txBody>
          <a:bodyPr vert="horz" lIns="304910" tIns="152457" rIns="304910" bIns="152457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CA888-9EE9-9843-A7FD-A472746EBC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0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01564" rtl="0" eaLnBrk="1" latinLnBrk="0" hangingPunct="1">
        <a:lnSpc>
          <a:spcPct val="90000"/>
        </a:lnSpc>
        <a:spcBef>
          <a:spcPct val="0"/>
        </a:spcBef>
        <a:buNone/>
        <a:defRPr sz="1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392" indent="-800392" algn="l" defTabSz="3201564" rtl="0" eaLnBrk="1" latinLnBrk="0" hangingPunct="1">
        <a:lnSpc>
          <a:spcPct val="90000"/>
        </a:lnSpc>
        <a:spcBef>
          <a:spcPts val="3503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401172" indent="-800392" algn="l" defTabSz="3201564" rtl="0" eaLnBrk="1" latinLnBrk="0" hangingPunct="1">
        <a:lnSpc>
          <a:spcPct val="90000"/>
        </a:lnSpc>
        <a:spcBef>
          <a:spcPts val="1749"/>
        </a:spcBef>
        <a:buFont typeface="Arial" panose="020B0604020202020204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001956" indent="-800392" algn="l" defTabSz="3201564" rtl="0" eaLnBrk="1" latinLnBrk="0" hangingPunct="1">
        <a:lnSpc>
          <a:spcPct val="90000"/>
        </a:lnSpc>
        <a:spcBef>
          <a:spcPts val="1749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02740" indent="-800392" algn="l" defTabSz="3201564" rtl="0" eaLnBrk="1" latinLnBrk="0" hangingPunct="1">
        <a:lnSpc>
          <a:spcPct val="90000"/>
        </a:lnSpc>
        <a:spcBef>
          <a:spcPts val="1749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7203519" indent="-800392" algn="l" defTabSz="3201564" rtl="0" eaLnBrk="1" latinLnBrk="0" hangingPunct="1">
        <a:lnSpc>
          <a:spcPct val="90000"/>
        </a:lnSpc>
        <a:spcBef>
          <a:spcPts val="1749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8804303" indent="-800392" algn="l" defTabSz="3201564" rtl="0" eaLnBrk="1" latinLnBrk="0" hangingPunct="1">
        <a:lnSpc>
          <a:spcPct val="90000"/>
        </a:lnSpc>
        <a:spcBef>
          <a:spcPts val="1749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10405087" indent="-800392" algn="l" defTabSz="3201564" rtl="0" eaLnBrk="1" latinLnBrk="0" hangingPunct="1">
        <a:lnSpc>
          <a:spcPct val="90000"/>
        </a:lnSpc>
        <a:spcBef>
          <a:spcPts val="1749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5867" indent="-800392" algn="l" defTabSz="3201564" rtl="0" eaLnBrk="1" latinLnBrk="0" hangingPunct="1">
        <a:lnSpc>
          <a:spcPct val="90000"/>
        </a:lnSpc>
        <a:spcBef>
          <a:spcPts val="1749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6651" indent="-800392" algn="l" defTabSz="3201564" rtl="0" eaLnBrk="1" latinLnBrk="0" hangingPunct="1">
        <a:lnSpc>
          <a:spcPct val="90000"/>
        </a:lnSpc>
        <a:spcBef>
          <a:spcPts val="1749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15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600784" algn="l" defTabSz="32015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201564" algn="l" defTabSz="32015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802348" algn="l" defTabSz="32015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403131" algn="l" defTabSz="32015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8003911" algn="l" defTabSz="32015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604695" algn="l" defTabSz="32015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1205475" algn="l" defTabSz="32015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6259" algn="l" defTabSz="3201564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06645" y="4558335"/>
            <a:ext cx="27091396" cy="1846774"/>
          </a:xfrm>
          <a:prstGeom prst="rect">
            <a:avLst/>
          </a:prstGeom>
          <a:noFill/>
        </p:spPr>
        <p:txBody>
          <a:bodyPr wrap="square" lIns="304910" tIns="152457" rIns="304910" bIns="152457" rtlCol="0">
            <a:spAutoFit/>
          </a:bodyPr>
          <a:lstStyle/>
          <a:p>
            <a:pPr algn="ctr"/>
            <a:r>
              <a:rPr lang="fr-FR" sz="10000" dirty="0">
                <a:solidFill>
                  <a:srgbClr val="0A3250"/>
                </a:solidFill>
                <a:latin typeface="Interstate-RegularCondensed"/>
                <a:cs typeface="Interstate-RegularCondensed"/>
              </a:rPr>
              <a:t>Titre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14828" y="9072839"/>
            <a:ext cx="22826681" cy="12346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304910" tIns="152457" rIns="304910" bIns="152457" rtlCol="0">
            <a:spAutoFit/>
          </a:bodyPr>
          <a:lstStyle>
            <a:defPPr>
              <a:defRPr lang="fr-FR"/>
            </a:defPPr>
            <a:lvl1pPr>
              <a:defRPr>
                <a:latin typeface="Interstate-RegularCondensed"/>
                <a:cs typeface="Interstate-RegularCondensed"/>
              </a:defRPr>
            </a:lvl1pPr>
          </a:lstStyle>
          <a:p>
            <a:pPr algn="ctr"/>
            <a:r>
              <a:rPr lang="fr-FR" dirty="0">
                <a:solidFill>
                  <a:srgbClr val="FF960A"/>
                </a:solidFill>
              </a:rPr>
              <a:t> </a:t>
            </a:r>
            <a:r>
              <a:rPr lang="fr-FR" dirty="0" err="1">
                <a:solidFill>
                  <a:srgbClr val="FF960A"/>
                </a:solidFill>
              </a:rPr>
              <a:t>Iogsiogsiogsiogs</a:t>
            </a:r>
            <a:endParaRPr lang="fr-FR" dirty="0">
              <a:solidFill>
                <a:srgbClr val="FF960A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27827" y="12387976"/>
            <a:ext cx="12686802" cy="7591936"/>
          </a:xfrm>
          <a:prstGeom prst="rect">
            <a:avLst/>
          </a:prstGeom>
          <a:noFill/>
        </p:spPr>
        <p:txBody>
          <a:bodyPr wrap="square" lIns="304910" tIns="152457" rIns="304910" bIns="152457" rtlCol="0">
            <a:spAutoFit/>
          </a:bodyPr>
          <a:lstStyle/>
          <a:p>
            <a:r>
              <a:rPr lang="fr-FR" sz="4800" dirty="0"/>
              <a:t> </a:t>
            </a:r>
            <a:r>
              <a:rPr lang="fr-FR" sz="7900" dirty="0">
                <a:solidFill>
                  <a:srgbClr val="FF960A"/>
                </a:solidFill>
                <a:latin typeface="Interstate-RegularCondensed"/>
                <a:cs typeface="Interstate-RegularCondensed"/>
              </a:rPr>
              <a:t>IOGSIOGS</a:t>
            </a:r>
          </a:p>
          <a:p>
            <a:endParaRPr lang="fr-FR" sz="3900" dirty="0">
              <a:solidFill>
                <a:srgbClr val="DA512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8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iiiiiiiiii</a:t>
            </a:r>
            <a:endParaRPr lang="fr-FR" sz="48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8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ooooooo</a:t>
            </a:r>
            <a:endParaRPr lang="fr-FR" sz="48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Ggggggg</a:t>
            </a:r>
            <a:endParaRPr lang="fr-FR" sz="4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sssssss</a:t>
            </a:r>
            <a:endParaRPr lang="fr-FR" sz="4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IogsIogs</a:t>
            </a:r>
            <a:endParaRPr lang="fr-FR" sz="4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IogsIogs</a:t>
            </a:r>
            <a:endParaRPr lang="fr-FR" sz="4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7" y="8963255"/>
            <a:ext cx="26200749" cy="0"/>
          </a:xfrm>
          <a:prstGeom prst="line">
            <a:avLst/>
          </a:prstGeom>
          <a:ln w="38100" cmpd="sng">
            <a:solidFill>
              <a:srgbClr val="FF96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3970" y="41559604"/>
            <a:ext cx="30267275" cy="1234634"/>
          </a:xfrm>
          <a:prstGeom prst="rect">
            <a:avLst/>
          </a:prstGeom>
          <a:solidFill>
            <a:srgbClr val="FF960A"/>
          </a:solidFill>
        </p:spPr>
        <p:txBody>
          <a:bodyPr wrap="square" lIns="304910" tIns="152457" rIns="304910" bIns="152457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  <a:latin typeface="Interstate-RegularCondensed"/>
                <a:cs typeface="Interstate-RegularCondensed"/>
              </a:rPr>
              <a:t>www.institutoptique.fr</a:t>
            </a:r>
          </a:p>
        </p:txBody>
      </p:sp>
      <p:cxnSp>
        <p:nvCxnSpPr>
          <p:cNvPr id="52" name="Connecteur droit 51"/>
          <p:cNvCxnSpPr/>
          <p:nvPr/>
        </p:nvCxnSpPr>
        <p:spPr>
          <a:xfrm flipV="1">
            <a:off x="13914627" y="12611318"/>
            <a:ext cx="0" cy="7209431"/>
          </a:xfrm>
          <a:prstGeom prst="line">
            <a:avLst/>
          </a:prstGeom>
          <a:ln w="6350" cmpd="sng">
            <a:solidFill>
              <a:srgbClr val="FF96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riangle isocèle 2"/>
          <p:cNvSpPr/>
          <p:nvPr/>
        </p:nvSpPr>
        <p:spPr>
          <a:xfrm rot="10800000">
            <a:off x="26543222" y="0"/>
            <a:ext cx="3748022" cy="4694271"/>
          </a:xfrm>
          <a:prstGeom prst="triangle">
            <a:avLst>
              <a:gd name="adj" fmla="val 0"/>
            </a:avLst>
          </a:prstGeom>
          <a:solidFill>
            <a:srgbClr val="FF96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4910" tIns="152457" rIns="304910" bIns="152457"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15168882" y="12736249"/>
            <a:ext cx="12686802" cy="7591936"/>
          </a:xfrm>
          <a:prstGeom prst="rect">
            <a:avLst/>
          </a:prstGeom>
          <a:noFill/>
        </p:spPr>
        <p:txBody>
          <a:bodyPr wrap="square" lIns="304910" tIns="152457" rIns="304910" bIns="152457" rtlCol="0">
            <a:spAutoFit/>
          </a:bodyPr>
          <a:lstStyle/>
          <a:p>
            <a:r>
              <a:rPr lang="fr-FR" sz="4800" dirty="0"/>
              <a:t> </a:t>
            </a:r>
            <a:r>
              <a:rPr lang="fr-FR" sz="7900" dirty="0">
                <a:solidFill>
                  <a:srgbClr val="FF960A"/>
                </a:solidFill>
                <a:latin typeface="Interstate-RegularCondensed"/>
                <a:cs typeface="Interstate-RegularCondensed"/>
              </a:rPr>
              <a:t>IOGSIOGS</a:t>
            </a:r>
          </a:p>
          <a:p>
            <a:endParaRPr lang="fr-FR" sz="3900" dirty="0">
              <a:solidFill>
                <a:srgbClr val="DA512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8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iiiiiiiiii</a:t>
            </a:r>
            <a:endParaRPr lang="fr-FR" sz="48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8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ooooooo</a:t>
            </a:r>
            <a:endParaRPr lang="fr-FR" sz="48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Ggggggg</a:t>
            </a:r>
            <a:endParaRPr lang="fr-FR" sz="4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sssssss</a:t>
            </a:r>
            <a:endParaRPr lang="fr-FR" sz="4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IogsIogs</a:t>
            </a:r>
            <a:endParaRPr lang="fr-FR" sz="4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  <a:p>
            <a:pPr marL="571709" indent="-571709" algn="just">
              <a:spcAft>
                <a:spcPts val="1999"/>
              </a:spcAft>
              <a:buClr>
                <a:srgbClr val="DA5120"/>
              </a:buClr>
              <a:buFont typeface="Wingdings" charset="2"/>
              <a:buChar char="§"/>
            </a:pPr>
            <a:r>
              <a:rPr lang="fr-FR" sz="4400" dirty="0" err="1">
                <a:solidFill>
                  <a:srgbClr val="0A3250"/>
                </a:solidFill>
                <a:latin typeface="Interstate-RegularCondensed"/>
                <a:cs typeface="Interstate-RegularCondensed"/>
              </a:rPr>
              <a:t>IogsIogs</a:t>
            </a:r>
            <a:endParaRPr lang="fr-FR" sz="4400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820571" y="4172838"/>
            <a:ext cx="615775" cy="1246610"/>
          </a:xfrm>
          <a:prstGeom prst="rect">
            <a:avLst/>
          </a:prstGeom>
          <a:noFill/>
        </p:spPr>
        <p:txBody>
          <a:bodyPr wrap="none" lIns="304910" tIns="152457" rIns="304910" bIns="152457" rtlCol="0">
            <a:spAutoFit/>
          </a:bodyPr>
          <a:lstStyle/>
          <a:p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6279" y="7250205"/>
            <a:ext cx="10063304" cy="1231221"/>
          </a:xfrm>
          <a:prstGeom prst="rect">
            <a:avLst/>
          </a:prstGeom>
          <a:noFill/>
        </p:spPr>
        <p:txBody>
          <a:bodyPr wrap="square" lIns="304910" tIns="152457" rIns="304910" bIns="152457" rtlCol="0">
            <a:spAutoFit/>
          </a:bodyPr>
          <a:lstStyle/>
          <a:p>
            <a:r>
              <a:rPr lang="fr-FR" sz="6000" i="1" dirty="0"/>
              <a:t> </a:t>
            </a:r>
            <a:r>
              <a:rPr lang="fr-FR" sz="6000" i="1" dirty="0">
                <a:solidFill>
                  <a:srgbClr val="0A3250"/>
                </a:solidFill>
                <a:latin typeface="Interstate-RegularCondensed"/>
              </a:rPr>
              <a:t>Encadrante :</a:t>
            </a:r>
            <a:endParaRPr lang="fr-FR" sz="6000" i="1" dirty="0">
              <a:solidFill>
                <a:srgbClr val="0A3250"/>
              </a:solidFill>
              <a:latin typeface="Interstate-RegularCondensed"/>
              <a:cs typeface="Interstate-RegularCondensed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2655" y="174075"/>
            <a:ext cx="10978442" cy="451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704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27</Words>
  <Application>Microsoft Macintosh PowerPoint</Application>
  <PresentationFormat>Personnalisé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Interstate-RegularCondensed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Baladi</dc:creator>
  <cp:lastModifiedBy>Fabienne BERNARD</cp:lastModifiedBy>
  <cp:revision>49</cp:revision>
  <cp:lastPrinted>2021-12-15T14:01:13Z</cp:lastPrinted>
  <dcterms:created xsi:type="dcterms:W3CDTF">2019-02-21T13:38:51Z</dcterms:created>
  <dcterms:modified xsi:type="dcterms:W3CDTF">2024-04-14T20:38:29Z</dcterms:modified>
</cp:coreProperties>
</file>