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D8280-B401-43CD-9B9E-28A5E8F7F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CB97C1-104A-4D1A-8E07-D0ADCCB11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s-E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EC7B64-FE8A-4C59-80EF-B2DFDC2D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829-52AD-47E2-8264-B9FA926A5C17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520C28-C4A8-451C-BA05-0D57A1A14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CE8F2B-B577-4C94-93EF-556507E3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5C77-762D-42A1-8D1C-4892CB31857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69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DE4DA6-472E-4EC5-9457-CA7FEF91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A3784E-497E-4370-84D2-D7AD98BCE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F9688-88EC-4EB4-BD3B-A58526B3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829-52AD-47E2-8264-B9FA926A5C17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02CF31-D7BB-43B5-8889-249846CF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1534AE-499A-4759-9910-D5AF44EE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5C77-762D-42A1-8D1C-4892CB31857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39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CF3C860-EBFD-4496-95C4-726E2E0008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29F9E8-0B23-43B4-8326-67DC73808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2D3250-16FE-46A6-9656-27DF0F02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829-52AD-47E2-8264-B9FA926A5C17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160CD4-847E-4C69-8FF0-6F195B0A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4FCEF7-9F76-4B94-B5BC-0C9C00BB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5C77-762D-42A1-8D1C-4892CB31857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24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74AFB3-298E-4465-AE59-165701042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DB6D8F-C39E-4E92-9083-41F2149DE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D19B2C-D096-42EC-AF96-E4F140A7B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829-52AD-47E2-8264-B9FA926A5C17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157882-A991-4DF1-8FEE-4966902A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C93110-EB9E-47C3-A9F1-C3A19CC35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5C77-762D-42A1-8D1C-4892CB31857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6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BBF7BB-4D21-4C82-B9EF-5D78C3FF3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B4366D-27EF-4D05-8046-6C65CB3B9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AEF72C-C9C0-46BC-A413-8356A2F8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829-52AD-47E2-8264-B9FA926A5C17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913209-D569-4C27-B7C9-8211D05B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8667CC-1807-433B-A41D-2329E144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5C77-762D-42A1-8D1C-4892CB31857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35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638E4-DBCB-4F7A-982B-DC59C317D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E16C46-1D9F-4EA7-9EF0-B43B0F348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679768-D775-4077-80D8-B08F314B1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BBF082-2B41-4017-993B-F3A830E56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829-52AD-47E2-8264-B9FA926A5C17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E75C47-BB10-4EAB-8443-D6CEF2540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391617-005B-4670-A9BD-43D234DF7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5C77-762D-42A1-8D1C-4892CB31857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26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7D65C9-803D-43F4-86C7-55D196969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B2B386-5451-4704-8952-77105017E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9E8486A-47F3-4090-9023-87362F14B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9B80AA-C032-4118-B44A-6106FE9AB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7F0BC3-1ADD-43F0-9969-E57DDB454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6455917-16A2-4C6C-AB15-8522C35F8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829-52AD-47E2-8264-B9FA926A5C17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43B55F-B414-4F14-AF85-7DD76695A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872E8F-0D40-4B0F-8D28-5F7DFEE2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5C77-762D-42A1-8D1C-4892CB31857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81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620590-6C93-4AB8-9D8F-0900FD8C5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8209224-0B97-4AB1-9853-7885635C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829-52AD-47E2-8264-B9FA926A5C17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C479AB-A419-4BF0-BE4D-959A0431B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CAA8D9-83BA-47DC-9BEF-B49FB4CE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5C77-762D-42A1-8D1C-4892CB31857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45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408C4C9-1F22-4178-A0F1-72EFF8BBC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829-52AD-47E2-8264-B9FA926A5C17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94B57C2-6520-463C-B3EB-21896A31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0EDFAA-4644-49FE-8EF4-9BFE6A0E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5C77-762D-42A1-8D1C-4892CB31857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199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0EC3A-0FCC-4E4A-852C-EB9BB1BE7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2F18A8-8A81-4337-BA94-BBB249B19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68A72E-8C51-4355-9230-33EBADD08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F35A99-42FA-4F07-9B36-D4E00B48A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829-52AD-47E2-8264-B9FA926A5C17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2A1FB5-6627-4CE9-A14B-EE2598177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BE1E52-6B0B-4A4A-AA85-7AC2EAE10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5C77-762D-42A1-8D1C-4892CB31857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321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ECF41D-3C53-4DE2-A2F0-9C0440642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561E55-4DC4-4B77-AF23-647DFEB118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267E10-0517-42D1-A33A-FB59893E4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46AAD1-765B-451F-BC2C-C18173CDF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829-52AD-47E2-8264-B9FA926A5C17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C35AF3-D843-49C9-B7CA-83C58CCB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49312E-4E57-4C1B-AF13-1FBB59996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5C77-762D-42A1-8D1C-4892CB31857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8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7054B37-8992-41BC-B4BC-5BDFDEE1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5A74A2-4F6F-439D-96FB-788D69AF3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C0A579-463C-4C16-BB85-C4C4EDD4A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3829-52AD-47E2-8264-B9FA926A5C17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1BFB46-C381-4A65-B40D-B3D884988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A7DCB0-4ED9-4C21-AEA4-79886B3AC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05C77-762D-42A1-8D1C-4892CB31857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11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édé 3">
            <a:extLst>
              <a:ext uri="{FF2B5EF4-FFF2-40B4-BE49-F238E27FC236}">
                <a16:creationId xmlns:a16="http://schemas.microsoft.com/office/drawing/2014/main" id="{3B13D839-BC78-4C6C-8592-3701C158EC58}"/>
              </a:ext>
            </a:extLst>
          </p:cNvPr>
          <p:cNvSpPr/>
          <p:nvPr/>
        </p:nvSpPr>
        <p:spPr>
          <a:xfrm>
            <a:off x="577050" y="355106"/>
            <a:ext cx="1757778" cy="648071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F2BD311-8B7C-4869-BCA1-3EAA39482B4A}"/>
              </a:ext>
            </a:extLst>
          </p:cNvPr>
          <p:cNvSpPr txBox="1"/>
          <p:nvPr/>
        </p:nvSpPr>
        <p:spPr>
          <a:xfrm>
            <a:off x="803428" y="503352"/>
            <a:ext cx="138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/>
              <a:t>Initialisation</a:t>
            </a:r>
            <a:endParaRPr lang="es-ES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2E6EAF9-64CA-496D-BE2C-7238A1609F6F}"/>
              </a:ext>
            </a:extLst>
          </p:cNvPr>
          <p:cNvGrpSpPr/>
          <p:nvPr/>
        </p:nvGrpSpPr>
        <p:grpSpPr>
          <a:xfrm>
            <a:off x="1892423" y="1618834"/>
            <a:ext cx="1757778" cy="648071"/>
            <a:chOff x="2833458" y="1626092"/>
            <a:chExt cx="1757778" cy="648071"/>
          </a:xfrm>
        </p:grpSpPr>
        <p:sp>
          <p:nvSpPr>
            <p:cNvPr id="6" name="Organigramme : Procédé 5">
              <a:extLst>
                <a:ext uri="{FF2B5EF4-FFF2-40B4-BE49-F238E27FC236}">
                  <a16:creationId xmlns:a16="http://schemas.microsoft.com/office/drawing/2014/main" id="{FD01918C-621F-4194-AADB-3261CFB0DC03}"/>
                </a:ext>
              </a:extLst>
            </p:cNvPr>
            <p:cNvSpPr/>
            <p:nvPr/>
          </p:nvSpPr>
          <p:spPr>
            <a:xfrm>
              <a:off x="2833458" y="1626092"/>
              <a:ext cx="1757778" cy="6480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6C42DC2F-D57C-4CDA-92EA-4B54CC405551}"/>
                </a:ext>
              </a:extLst>
            </p:cNvPr>
            <p:cNvSpPr txBox="1"/>
            <p:nvPr/>
          </p:nvSpPr>
          <p:spPr>
            <a:xfrm>
              <a:off x="2833458" y="1765461"/>
              <a:ext cx="1757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/>
                <a:t>L’ordinateur</a:t>
              </a:r>
              <a:r>
                <a:rPr lang="es-ES" dirty="0"/>
                <a:t> </a:t>
              </a:r>
              <a:r>
                <a:rPr lang="es-ES" dirty="0" err="1"/>
                <a:t>joue</a:t>
              </a:r>
              <a:endParaRPr lang="es-ES" dirty="0"/>
            </a:p>
          </p:txBody>
        </p:sp>
      </p:grpSp>
      <p:cxnSp>
        <p:nvCxnSpPr>
          <p:cNvPr id="10" name="Connecteur : en angle 9">
            <a:extLst>
              <a:ext uri="{FF2B5EF4-FFF2-40B4-BE49-F238E27FC236}">
                <a16:creationId xmlns:a16="http://schemas.microsoft.com/office/drawing/2014/main" id="{C90EEA9C-4FFD-4128-AB1D-2EC957808B6E}"/>
              </a:ext>
            </a:extLst>
          </p:cNvPr>
          <p:cNvCxnSpPr>
            <a:stCxn id="4" idx="2"/>
            <a:endCxn id="7" idx="1"/>
          </p:cNvCxnSpPr>
          <p:nvPr/>
        </p:nvCxnSpPr>
        <p:spPr>
          <a:xfrm rot="16200000" flipH="1">
            <a:off x="1204335" y="1254781"/>
            <a:ext cx="939692" cy="43648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rganigramme : Décision 10">
            <a:extLst>
              <a:ext uri="{FF2B5EF4-FFF2-40B4-BE49-F238E27FC236}">
                <a16:creationId xmlns:a16="http://schemas.microsoft.com/office/drawing/2014/main" id="{66FE17A5-1670-48C4-8AE0-82124157C1AC}"/>
              </a:ext>
            </a:extLst>
          </p:cNvPr>
          <p:cNvSpPr/>
          <p:nvPr/>
        </p:nvSpPr>
        <p:spPr>
          <a:xfrm>
            <a:off x="6758866" y="1749639"/>
            <a:ext cx="763480" cy="400975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FA0665D0-3096-4146-B65C-51D7830AB443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5786391" y="1950127"/>
            <a:ext cx="9724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98520C0-6D45-4443-B3FE-0DDED18F051F}"/>
              </a:ext>
            </a:extLst>
          </p:cNvPr>
          <p:cNvSpPr txBox="1"/>
          <p:nvPr/>
        </p:nvSpPr>
        <p:spPr>
          <a:xfrm>
            <a:off x="5805810" y="1494735"/>
            <a:ext cx="1170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bg1">
                    <a:lumMod val="50000"/>
                  </a:schemeClr>
                </a:solidFill>
              </a:rPr>
              <a:t>Est</a:t>
            </a:r>
            <a:r>
              <a:rPr lang="es-ES" sz="1100" dirty="0">
                <a:solidFill>
                  <a:schemeClr val="bg1">
                    <a:lumMod val="50000"/>
                  </a:schemeClr>
                </a:solidFill>
              </a:rPr>
              <a:t>-ce </a:t>
            </a:r>
            <a:r>
              <a:rPr lang="es-ES" sz="1100" dirty="0" err="1">
                <a:solidFill>
                  <a:schemeClr val="bg1">
                    <a:lumMod val="50000"/>
                  </a:schemeClr>
                </a:solidFill>
              </a:rPr>
              <a:t>qu’il</a:t>
            </a:r>
            <a:r>
              <a:rPr lang="es-ES" sz="1100" dirty="0">
                <a:solidFill>
                  <a:schemeClr val="bg1">
                    <a:lumMod val="50000"/>
                  </a:schemeClr>
                </a:solidFill>
              </a:rPr>
              <a:t> y a </a:t>
            </a:r>
            <a:r>
              <a:rPr lang="es-ES" sz="1100" dirty="0" err="1">
                <a:solidFill>
                  <a:schemeClr val="bg1">
                    <a:lumMod val="50000"/>
                  </a:schemeClr>
                </a:solidFill>
              </a:rPr>
              <a:t>victoire</a:t>
            </a:r>
            <a:r>
              <a:rPr lang="es-ES" sz="1100" dirty="0">
                <a:solidFill>
                  <a:schemeClr val="bg1">
                    <a:lumMod val="50000"/>
                  </a:schemeClr>
                </a:solidFill>
              </a:rPr>
              <a:t> ?</a:t>
            </a:r>
          </a:p>
        </p:txBody>
      </p:sp>
      <p:cxnSp>
        <p:nvCxnSpPr>
          <p:cNvPr id="15" name="Connecteur : en angle 14">
            <a:extLst>
              <a:ext uri="{FF2B5EF4-FFF2-40B4-BE49-F238E27FC236}">
                <a16:creationId xmlns:a16="http://schemas.microsoft.com/office/drawing/2014/main" id="{B93CE7C3-875B-45E6-B75A-F13ECA2B8C16}"/>
              </a:ext>
            </a:extLst>
          </p:cNvPr>
          <p:cNvCxnSpPr>
            <a:cxnSpLocks/>
            <a:stCxn id="11" idx="0"/>
            <a:endCxn id="20" idx="1"/>
          </p:cNvCxnSpPr>
          <p:nvPr/>
        </p:nvCxnSpPr>
        <p:spPr>
          <a:xfrm rot="5400000" flipH="1" flipV="1">
            <a:off x="6853048" y="1160241"/>
            <a:ext cx="876957" cy="30184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FE81F09B-DA78-4748-AA08-51B4E6CACD1F}"/>
              </a:ext>
            </a:extLst>
          </p:cNvPr>
          <p:cNvGrpSpPr/>
          <p:nvPr/>
        </p:nvGrpSpPr>
        <p:grpSpPr>
          <a:xfrm>
            <a:off x="7442446" y="548647"/>
            <a:ext cx="2112884" cy="648071"/>
            <a:chOff x="2833458" y="1626092"/>
            <a:chExt cx="1757778" cy="648071"/>
          </a:xfrm>
        </p:grpSpPr>
        <p:sp>
          <p:nvSpPr>
            <p:cNvPr id="19" name="Organigramme : Procédé 18">
              <a:extLst>
                <a:ext uri="{FF2B5EF4-FFF2-40B4-BE49-F238E27FC236}">
                  <a16:creationId xmlns:a16="http://schemas.microsoft.com/office/drawing/2014/main" id="{E96C1BDA-77E2-43E4-9F4D-9CD36D0E3066}"/>
                </a:ext>
              </a:extLst>
            </p:cNvPr>
            <p:cNvSpPr/>
            <p:nvPr/>
          </p:nvSpPr>
          <p:spPr>
            <a:xfrm>
              <a:off x="2833458" y="1626092"/>
              <a:ext cx="1757778" cy="6480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70E8554A-0F48-4DC3-944D-122501105213}"/>
                </a:ext>
              </a:extLst>
            </p:cNvPr>
            <p:cNvSpPr txBox="1"/>
            <p:nvPr/>
          </p:nvSpPr>
          <p:spPr>
            <a:xfrm>
              <a:off x="2833458" y="1765461"/>
              <a:ext cx="1757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/>
                <a:t>L’ordinateur</a:t>
              </a:r>
              <a:r>
                <a:rPr lang="es-ES" dirty="0"/>
                <a:t> </a:t>
              </a:r>
              <a:r>
                <a:rPr lang="es-ES" dirty="0" err="1"/>
                <a:t>gagne</a:t>
              </a:r>
              <a:endParaRPr lang="es-ES" dirty="0"/>
            </a:p>
          </p:txBody>
        </p: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35890545-F7A6-4B3B-ABF6-85109A47CCE9}"/>
              </a:ext>
            </a:extLst>
          </p:cNvPr>
          <p:cNvSpPr txBox="1"/>
          <p:nvPr/>
        </p:nvSpPr>
        <p:spPr>
          <a:xfrm>
            <a:off x="7267113" y="1384595"/>
            <a:ext cx="510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OUI</a:t>
            </a: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9763C4CF-0EA1-49F7-8B74-44218BFE9E67}"/>
              </a:ext>
            </a:extLst>
          </p:cNvPr>
          <p:cNvGrpSpPr/>
          <p:nvPr/>
        </p:nvGrpSpPr>
        <p:grpSpPr>
          <a:xfrm>
            <a:off x="4030832" y="1618833"/>
            <a:ext cx="1757778" cy="648071"/>
            <a:chOff x="2833458" y="1626092"/>
            <a:chExt cx="1757778" cy="648071"/>
          </a:xfrm>
        </p:grpSpPr>
        <p:sp>
          <p:nvSpPr>
            <p:cNvPr id="24" name="Organigramme : Procédé 23">
              <a:extLst>
                <a:ext uri="{FF2B5EF4-FFF2-40B4-BE49-F238E27FC236}">
                  <a16:creationId xmlns:a16="http://schemas.microsoft.com/office/drawing/2014/main" id="{EEC3B6D3-0D68-4595-B37F-A3E59A30E709}"/>
                </a:ext>
              </a:extLst>
            </p:cNvPr>
            <p:cNvSpPr/>
            <p:nvPr/>
          </p:nvSpPr>
          <p:spPr>
            <a:xfrm>
              <a:off x="2833458" y="1626092"/>
              <a:ext cx="1757778" cy="6480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8AE97EF-414A-4F0E-A4EB-E1EDEAC12CDC}"/>
                </a:ext>
              </a:extLst>
            </p:cNvPr>
            <p:cNvSpPr txBox="1"/>
            <p:nvPr/>
          </p:nvSpPr>
          <p:spPr>
            <a:xfrm>
              <a:off x="2833458" y="1765461"/>
              <a:ext cx="1757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/>
                <a:t>Grille </a:t>
              </a:r>
              <a:r>
                <a:rPr lang="es-ES" dirty="0" err="1"/>
                <a:t>Actualisé</a:t>
              </a:r>
              <a:endParaRPr lang="es-ES" dirty="0"/>
            </a:p>
          </p:txBody>
        </p:sp>
      </p:grp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D8E4D90B-8E77-4ADB-A28F-8E6C0362BA83}"/>
              </a:ext>
            </a:extLst>
          </p:cNvPr>
          <p:cNvCxnSpPr>
            <a:cxnSpLocks/>
            <a:stCxn id="7" idx="3"/>
            <a:endCxn id="25" idx="1"/>
          </p:cNvCxnSpPr>
          <p:nvPr/>
        </p:nvCxnSpPr>
        <p:spPr>
          <a:xfrm flipV="1">
            <a:off x="3650201" y="1942868"/>
            <a:ext cx="38063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B5BF27C6-F7AF-49F3-870E-E6E77AD2DEF4}"/>
              </a:ext>
            </a:extLst>
          </p:cNvPr>
          <p:cNvSpPr txBox="1"/>
          <p:nvPr/>
        </p:nvSpPr>
        <p:spPr>
          <a:xfrm>
            <a:off x="7267113" y="2261551"/>
            <a:ext cx="510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N</a:t>
            </a:r>
            <a:r>
              <a:rPr lang="es-ES" sz="1100" dirty="0"/>
              <a:t>ON</a:t>
            </a:r>
          </a:p>
        </p:txBody>
      </p:sp>
      <p:cxnSp>
        <p:nvCxnSpPr>
          <p:cNvPr id="30" name="Connecteur : en angle 29">
            <a:extLst>
              <a:ext uri="{FF2B5EF4-FFF2-40B4-BE49-F238E27FC236}">
                <a16:creationId xmlns:a16="http://schemas.microsoft.com/office/drawing/2014/main" id="{027EA442-E2B2-402B-A30D-495A738FC996}"/>
              </a:ext>
            </a:extLst>
          </p:cNvPr>
          <p:cNvCxnSpPr>
            <a:cxnSpLocks/>
            <a:stCxn id="11" idx="2"/>
          </p:cNvCxnSpPr>
          <p:nvPr/>
        </p:nvCxnSpPr>
        <p:spPr>
          <a:xfrm rot="16200000" flipH="1">
            <a:off x="7419882" y="1871337"/>
            <a:ext cx="699118" cy="125767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13AD63E8-32BC-4180-92DD-E187BBFE8B3D}"/>
              </a:ext>
            </a:extLst>
          </p:cNvPr>
          <p:cNvGrpSpPr/>
          <p:nvPr/>
        </p:nvGrpSpPr>
        <p:grpSpPr>
          <a:xfrm>
            <a:off x="8398276" y="2540595"/>
            <a:ext cx="2254927" cy="785700"/>
            <a:chOff x="2833458" y="1626092"/>
            <a:chExt cx="1757778" cy="785700"/>
          </a:xfrm>
        </p:grpSpPr>
        <p:sp>
          <p:nvSpPr>
            <p:cNvPr id="34" name="Organigramme : Procédé 33">
              <a:extLst>
                <a:ext uri="{FF2B5EF4-FFF2-40B4-BE49-F238E27FC236}">
                  <a16:creationId xmlns:a16="http://schemas.microsoft.com/office/drawing/2014/main" id="{F4A90990-0A84-4251-AE58-ACD6DB31E3A9}"/>
                </a:ext>
              </a:extLst>
            </p:cNvPr>
            <p:cNvSpPr/>
            <p:nvPr/>
          </p:nvSpPr>
          <p:spPr>
            <a:xfrm>
              <a:off x="2833458" y="1626092"/>
              <a:ext cx="1757778" cy="6480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9BA5149F-1DB6-4546-8645-A2E2A86459EA}"/>
                </a:ext>
              </a:extLst>
            </p:cNvPr>
            <p:cNvSpPr txBox="1"/>
            <p:nvPr/>
          </p:nvSpPr>
          <p:spPr>
            <a:xfrm>
              <a:off x="2833458" y="1765461"/>
              <a:ext cx="17577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/>
                <a:t>Prise</a:t>
              </a:r>
              <a:r>
                <a:rPr lang="es-ES" dirty="0"/>
                <a:t> de </a:t>
              </a:r>
              <a:r>
                <a:rPr lang="es-ES" dirty="0" err="1"/>
                <a:t>photo</a:t>
              </a:r>
              <a:r>
                <a:rPr lang="es-ES" dirty="0"/>
                <a:t> </a:t>
              </a:r>
              <a:r>
                <a:rPr lang="es-ES" dirty="0" err="1"/>
                <a:t>repere</a:t>
              </a:r>
              <a:endParaRPr lang="es-ES" dirty="0"/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15702A31-99C0-4EF5-8FA3-873EBC414AA9}"/>
              </a:ext>
            </a:extLst>
          </p:cNvPr>
          <p:cNvGrpSpPr/>
          <p:nvPr/>
        </p:nvGrpSpPr>
        <p:grpSpPr>
          <a:xfrm>
            <a:off x="8646850" y="4208506"/>
            <a:ext cx="1757778" cy="648071"/>
            <a:chOff x="2833458" y="1626092"/>
            <a:chExt cx="1757778" cy="648071"/>
          </a:xfrm>
        </p:grpSpPr>
        <p:sp>
          <p:nvSpPr>
            <p:cNvPr id="37" name="Organigramme : Procédé 36">
              <a:extLst>
                <a:ext uri="{FF2B5EF4-FFF2-40B4-BE49-F238E27FC236}">
                  <a16:creationId xmlns:a16="http://schemas.microsoft.com/office/drawing/2014/main" id="{2E7E215F-15EE-43FF-9221-05C14AAEB700}"/>
                </a:ext>
              </a:extLst>
            </p:cNvPr>
            <p:cNvSpPr/>
            <p:nvPr/>
          </p:nvSpPr>
          <p:spPr>
            <a:xfrm>
              <a:off x="2833458" y="1626092"/>
              <a:ext cx="1757778" cy="6480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1C6258AD-9309-4F0B-8F03-4FE3DE29878E}"/>
                </a:ext>
              </a:extLst>
            </p:cNvPr>
            <p:cNvSpPr txBox="1"/>
            <p:nvPr/>
          </p:nvSpPr>
          <p:spPr>
            <a:xfrm>
              <a:off x="2833458" y="1765461"/>
              <a:ext cx="1757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/>
                <a:t>Le </a:t>
              </a:r>
              <a:r>
                <a:rPr lang="es-ES" dirty="0" err="1"/>
                <a:t>joueur</a:t>
              </a:r>
              <a:r>
                <a:rPr lang="es-ES" dirty="0"/>
                <a:t> </a:t>
              </a:r>
              <a:r>
                <a:rPr lang="es-ES" dirty="0" err="1"/>
                <a:t>joue</a:t>
              </a:r>
              <a:endParaRPr lang="es-ES" dirty="0"/>
            </a:p>
          </p:txBody>
        </p:sp>
      </p:grp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C031ADE4-B3F4-485A-889D-6D29FA46D705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9525739" y="3188666"/>
            <a:ext cx="0" cy="1019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36515BD6-3CE6-47A1-B0F4-F408A786F021}"/>
              </a:ext>
            </a:extLst>
          </p:cNvPr>
          <p:cNvGrpSpPr/>
          <p:nvPr/>
        </p:nvGrpSpPr>
        <p:grpSpPr>
          <a:xfrm>
            <a:off x="6658253" y="4208505"/>
            <a:ext cx="1692674" cy="648071"/>
            <a:chOff x="2833458" y="1626092"/>
            <a:chExt cx="1757778" cy="648071"/>
          </a:xfrm>
        </p:grpSpPr>
        <p:sp>
          <p:nvSpPr>
            <p:cNvPr id="44" name="Organigramme : Procédé 43">
              <a:extLst>
                <a:ext uri="{FF2B5EF4-FFF2-40B4-BE49-F238E27FC236}">
                  <a16:creationId xmlns:a16="http://schemas.microsoft.com/office/drawing/2014/main" id="{E1505335-ABB6-4768-8C94-66425BC17428}"/>
                </a:ext>
              </a:extLst>
            </p:cNvPr>
            <p:cNvSpPr/>
            <p:nvPr/>
          </p:nvSpPr>
          <p:spPr>
            <a:xfrm>
              <a:off x="2833458" y="1626092"/>
              <a:ext cx="1757778" cy="6480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C51A9B63-17B9-4392-9488-46EAA189E450}"/>
                </a:ext>
              </a:extLst>
            </p:cNvPr>
            <p:cNvSpPr txBox="1"/>
            <p:nvPr/>
          </p:nvSpPr>
          <p:spPr>
            <a:xfrm>
              <a:off x="2833458" y="1765461"/>
              <a:ext cx="1757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/>
                <a:t>Prise</a:t>
              </a:r>
              <a:r>
                <a:rPr lang="es-ES" dirty="0"/>
                <a:t> de </a:t>
              </a:r>
              <a:r>
                <a:rPr lang="es-ES" dirty="0" err="1"/>
                <a:t>photo</a:t>
              </a:r>
              <a:endParaRPr lang="es-ES" dirty="0"/>
            </a:p>
          </p:txBody>
        </p:sp>
      </p:grp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574A1E04-CE2A-4EBC-8D26-FEB4B3E66902}"/>
              </a:ext>
            </a:extLst>
          </p:cNvPr>
          <p:cNvCxnSpPr>
            <a:cxnSpLocks/>
            <a:stCxn id="38" idx="1"/>
            <a:endCxn id="44" idx="3"/>
          </p:cNvCxnSpPr>
          <p:nvPr/>
        </p:nvCxnSpPr>
        <p:spPr>
          <a:xfrm flipH="1">
            <a:off x="8350927" y="4532541"/>
            <a:ext cx="2959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8F64FD5E-5800-4E67-A106-7ACF23C17757}"/>
              </a:ext>
            </a:extLst>
          </p:cNvPr>
          <p:cNvGrpSpPr/>
          <p:nvPr/>
        </p:nvGrpSpPr>
        <p:grpSpPr>
          <a:xfrm>
            <a:off x="4271085" y="4208505"/>
            <a:ext cx="2091245" cy="785700"/>
            <a:chOff x="2833458" y="1626092"/>
            <a:chExt cx="1757778" cy="785700"/>
          </a:xfrm>
        </p:grpSpPr>
        <p:sp>
          <p:nvSpPr>
            <p:cNvPr id="50" name="Organigramme : Procédé 49">
              <a:extLst>
                <a:ext uri="{FF2B5EF4-FFF2-40B4-BE49-F238E27FC236}">
                  <a16:creationId xmlns:a16="http://schemas.microsoft.com/office/drawing/2014/main" id="{A572513E-A7AC-40D3-9010-DB633451F349}"/>
                </a:ext>
              </a:extLst>
            </p:cNvPr>
            <p:cNvSpPr/>
            <p:nvPr/>
          </p:nvSpPr>
          <p:spPr>
            <a:xfrm>
              <a:off x="2833458" y="1626092"/>
              <a:ext cx="1757778" cy="6480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27862992-DE2B-48F1-B513-85888B552F70}"/>
                </a:ext>
              </a:extLst>
            </p:cNvPr>
            <p:cNvSpPr txBox="1"/>
            <p:nvPr/>
          </p:nvSpPr>
          <p:spPr>
            <a:xfrm>
              <a:off x="2833458" y="1765461"/>
              <a:ext cx="17577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/>
                <a:t>Tra</a:t>
              </a:r>
              <a:r>
                <a:rPr lang="fr-FR" dirty="0" err="1"/>
                <a:t>itement</a:t>
              </a:r>
              <a:r>
                <a:rPr lang="fr-FR" dirty="0"/>
                <a:t> d’image</a:t>
              </a:r>
              <a:endParaRPr lang="es-ES" dirty="0"/>
            </a:p>
          </p:txBody>
        </p:sp>
      </p:grp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2C673312-8DA4-4901-82FF-014D787044C3}"/>
              </a:ext>
            </a:extLst>
          </p:cNvPr>
          <p:cNvCxnSpPr>
            <a:cxnSpLocks/>
          </p:cNvCxnSpPr>
          <p:nvPr/>
        </p:nvCxnSpPr>
        <p:spPr>
          <a:xfrm flipH="1">
            <a:off x="6362330" y="4532540"/>
            <a:ext cx="2959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C3631310-8BE9-444C-A9CE-DDD97F95BDA1}"/>
              </a:ext>
            </a:extLst>
          </p:cNvPr>
          <p:cNvGrpSpPr/>
          <p:nvPr/>
        </p:nvGrpSpPr>
        <p:grpSpPr>
          <a:xfrm>
            <a:off x="1939587" y="4208505"/>
            <a:ext cx="2091245" cy="648071"/>
            <a:chOff x="2833458" y="1626092"/>
            <a:chExt cx="1757778" cy="648071"/>
          </a:xfrm>
        </p:grpSpPr>
        <p:sp>
          <p:nvSpPr>
            <p:cNvPr id="54" name="Organigramme : Procédé 53">
              <a:extLst>
                <a:ext uri="{FF2B5EF4-FFF2-40B4-BE49-F238E27FC236}">
                  <a16:creationId xmlns:a16="http://schemas.microsoft.com/office/drawing/2014/main" id="{34712967-F6C7-4CED-A0AB-57FEADD20031}"/>
                </a:ext>
              </a:extLst>
            </p:cNvPr>
            <p:cNvSpPr/>
            <p:nvPr/>
          </p:nvSpPr>
          <p:spPr>
            <a:xfrm>
              <a:off x="2833458" y="1626092"/>
              <a:ext cx="1757778" cy="6480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C97369B6-C90D-40C1-AAC9-3E4C0C920CCA}"/>
                </a:ext>
              </a:extLst>
            </p:cNvPr>
            <p:cNvSpPr txBox="1"/>
            <p:nvPr/>
          </p:nvSpPr>
          <p:spPr>
            <a:xfrm>
              <a:off x="2833458" y="1765461"/>
              <a:ext cx="1757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Grille Actualisé</a:t>
              </a:r>
              <a:endParaRPr lang="es-ES" dirty="0"/>
            </a:p>
          </p:txBody>
        </p:sp>
      </p:grp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4564B78C-E6EB-40B1-B69E-E2F1A93D63EC}"/>
              </a:ext>
            </a:extLst>
          </p:cNvPr>
          <p:cNvCxnSpPr>
            <a:cxnSpLocks/>
          </p:cNvCxnSpPr>
          <p:nvPr/>
        </p:nvCxnSpPr>
        <p:spPr>
          <a:xfrm flipH="1">
            <a:off x="4030833" y="4547826"/>
            <a:ext cx="2402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rganigramme : Décision 57">
            <a:extLst>
              <a:ext uri="{FF2B5EF4-FFF2-40B4-BE49-F238E27FC236}">
                <a16:creationId xmlns:a16="http://schemas.microsoft.com/office/drawing/2014/main" id="{4A93D2D3-3DAC-4AD0-8590-8E31679DE38D}"/>
              </a:ext>
            </a:extLst>
          </p:cNvPr>
          <p:cNvSpPr/>
          <p:nvPr/>
        </p:nvSpPr>
        <p:spPr>
          <a:xfrm>
            <a:off x="551621" y="4332052"/>
            <a:ext cx="763480" cy="400975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A11B4495-1FA9-464A-9BDB-00924AB61D7E}"/>
              </a:ext>
            </a:extLst>
          </p:cNvPr>
          <p:cNvCxnSpPr>
            <a:cxnSpLocks/>
            <a:stCxn id="55" idx="1"/>
            <a:endCxn id="58" idx="3"/>
          </p:cNvCxnSpPr>
          <p:nvPr/>
        </p:nvCxnSpPr>
        <p:spPr>
          <a:xfrm flipH="1">
            <a:off x="1315101" y="4532540"/>
            <a:ext cx="62448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8A8462DF-9394-480D-B51B-37432A8A8F8E}"/>
              </a:ext>
            </a:extLst>
          </p:cNvPr>
          <p:cNvSpPr txBox="1"/>
          <p:nvPr/>
        </p:nvSpPr>
        <p:spPr>
          <a:xfrm>
            <a:off x="1234089" y="3962283"/>
            <a:ext cx="1170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bg1">
                    <a:lumMod val="50000"/>
                  </a:schemeClr>
                </a:solidFill>
              </a:rPr>
              <a:t>Est</a:t>
            </a:r>
            <a:r>
              <a:rPr lang="es-ES" sz="1100" dirty="0">
                <a:solidFill>
                  <a:schemeClr val="bg1">
                    <a:lumMod val="50000"/>
                  </a:schemeClr>
                </a:solidFill>
              </a:rPr>
              <a:t>-ce </a:t>
            </a:r>
            <a:r>
              <a:rPr lang="es-ES" sz="1100" dirty="0" err="1">
                <a:solidFill>
                  <a:schemeClr val="bg1">
                    <a:lumMod val="50000"/>
                  </a:schemeClr>
                </a:solidFill>
              </a:rPr>
              <a:t>qu’il</a:t>
            </a:r>
            <a:r>
              <a:rPr lang="es-ES" sz="1100" dirty="0">
                <a:solidFill>
                  <a:schemeClr val="bg1">
                    <a:lumMod val="50000"/>
                  </a:schemeClr>
                </a:solidFill>
              </a:rPr>
              <a:t> y a </a:t>
            </a:r>
            <a:r>
              <a:rPr lang="es-ES" sz="1100" dirty="0" err="1">
                <a:solidFill>
                  <a:schemeClr val="bg1">
                    <a:lumMod val="50000"/>
                  </a:schemeClr>
                </a:solidFill>
              </a:rPr>
              <a:t>victoire</a:t>
            </a:r>
            <a:r>
              <a:rPr lang="es-ES" sz="1100" dirty="0">
                <a:solidFill>
                  <a:schemeClr val="bg1">
                    <a:lumMod val="50000"/>
                  </a:schemeClr>
                </a:solidFill>
              </a:rPr>
              <a:t> ?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EF9B3203-2102-4962-B867-CAECBF8F3C49}"/>
              </a:ext>
            </a:extLst>
          </p:cNvPr>
          <p:cNvSpPr txBox="1"/>
          <p:nvPr/>
        </p:nvSpPr>
        <p:spPr>
          <a:xfrm>
            <a:off x="977144" y="4725771"/>
            <a:ext cx="510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OUI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EEC5B22B-7F8A-483B-8264-E62DE1539EE4}"/>
              </a:ext>
            </a:extLst>
          </p:cNvPr>
          <p:cNvSpPr txBox="1"/>
          <p:nvPr/>
        </p:nvSpPr>
        <p:spPr>
          <a:xfrm>
            <a:off x="411380" y="3970198"/>
            <a:ext cx="510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N</a:t>
            </a:r>
            <a:r>
              <a:rPr lang="es-ES" sz="1100" dirty="0"/>
              <a:t>ON</a:t>
            </a:r>
          </a:p>
        </p:txBody>
      </p:sp>
      <p:cxnSp>
        <p:nvCxnSpPr>
          <p:cNvPr id="66" name="Connecteur : en angle 65">
            <a:extLst>
              <a:ext uri="{FF2B5EF4-FFF2-40B4-BE49-F238E27FC236}">
                <a16:creationId xmlns:a16="http://schemas.microsoft.com/office/drawing/2014/main" id="{C05CC437-71C6-4CD3-A127-891547B8EB8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21305" y="2657928"/>
            <a:ext cx="2389183" cy="95906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39127764-32D2-44DF-955A-3C7F2354EB93}"/>
              </a:ext>
            </a:extLst>
          </p:cNvPr>
          <p:cNvGrpSpPr/>
          <p:nvPr/>
        </p:nvGrpSpPr>
        <p:grpSpPr>
          <a:xfrm>
            <a:off x="1415896" y="5903882"/>
            <a:ext cx="2112884" cy="648071"/>
            <a:chOff x="2833458" y="1626092"/>
            <a:chExt cx="1757778" cy="648071"/>
          </a:xfrm>
        </p:grpSpPr>
        <p:sp>
          <p:nvSpPr>
            <p:cNvPr id="70" name="Organigramme : Procédé 69">
              <a:extLst>
                <a:ext uri="{FF2B5EF4-FFF2-40B4-BE49-F238E27FC236}">
                  <a16:creationId xmlns:a16="http://schemas.microsoft.com/office/drawing/2014/main" id="{DA911280-95BA-42B1-A163-B6B57A546917}"/>
                </a:ext>
              </a:extLst>
            </p:cNvPr>
            <p:cNvSpPr/>
            <p:nvPr/>
          </p:nvSpPr>
          <p:spPr>
            <a:xfrm>
              <a:off x="2833458" y="1626092"/>
              <a:ext cx="1757778" cy="6480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7F0EB098-2E11-420F-8B42-C856E34DFB04}"/>
                </a:ext>
              </a:extLst>
            </p:cNvPr>
            <p:cNvSpPr txBox="1"/>
            <p:nvPr/>
          </p:nvSpPr>
          <p:spPr>
            <a:xfrm>
              <a:off x="2833458" y="1765461"/>
              <a:ext cx="1757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/>
                <a:t>Le </a:t>
              </a:r>
              <a:r>
                <a:rPr lang="es-ES" dirty="0" err="1"/>
                <a:t>joueur</a:t>
              </a:r>
              <a:r>
                <a:rPr lang="es-ES" dirty="0"/>
                <a:t> </a:t>
              </a:r>
              <a:r>
                <a:rPr lang="es-ES" dirty="0" err="1"/>
                <a:t>gagne</a:t>
              </a:r>
              <a:endParaRPr lang="es-ES" dirty="0"/>
            </a:p>
          </p:txBody>
        </p:sp>
      </p:grpSp>
      <p:cxnSp>
        <p:nvCxnSpPr>
          <p:cNvPr id="73" name="Connecteur : en angle 72">
            <a:extLst>
              <a:ext uri="{FF2B5EF4-FFF2-40B4-BE49-F238E27FC236}">
                <a16:creationId xmlns:a16="http://schemas.microsoft.com/office/drawing/2014/main" id="{DADF7C04-33EE-473C-A8DB-1DA991FFDFD0}"/>
              </a:ext>
            </a:extLst>
          </p:cNvPr>
          <p:cNvCxnSpPr>
            <a:cxnSpLocks/>
            <a:stCxn id="58" idx="2"/>
            <a:endCxn id="71" idx="1"/>
          </p:cNvCxnSpPr>
          <p:nvPr/>
        </p:nvCxnSpPr>
        <p:spPr>
          <a:xfrm rot="16200000" flipH="1">
            <a:off x="427183" y="5239204"/>
            <a:ext cx="1494890" cy="48253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>
            <a:extLst>
              <a:ext uri="{FF2B5EF4-FFF2-40B4-BE49-F238E27FC236}">
                <a16:creationId xmlns:a16="http://schemas.microsoft.com/office/drawing/2014/main" id="{27E6B397-46E3-4455-91FD-A5B95BC5A2B4}"/>
              </a:ext>
            </a:extLst>
          </p:cNvPr>
          <p:cNvCxnSpPr>
            <a:cxnSpLocks/>
          </p:cNvCxnSpPr>
          <p:nvPr/>
        </p:nvCxnSpPr>
        <p:spPr>
          <a:xfrm>
            <a:off x="7526413" y="1950126"/>
            <a:ext cx="9724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6842786C-A09D-4490-AEAA-BFFA76B879CC}"/>
              </a:ext>
            </a:extLst>
          </p:cNvPr>
          <p:cNvGrpSpPr/>
          <p:nvPr/>
        </p:nvGrpSpPr>
        <p:grpSpPr>
          <a:xfrm>
            <a:off x="8469298" y="1626090"/>
            <a:ext cx="1127463" cy="648071"/>
            <a:chOff x="2833458" y="1626092"/>
            <a:chExt cx="1757778" cy="648071"/>
          </a:xfrm>
        </p:grpSpPr>
        <p:sp>
          <p:nvSpPr>
            <p:cNvPr id="78" name="Organigramme : Procédé 77">
              <a:extLst>
                <a:ext uri="{FF2B5EF4-FFF2-40B4-BE49-F238E27FC236}">
                  <a16:creationId xmlns:a16="http://schemas.microsoft.com/office/drawing/2014/main" id="{8A44AA28-0628-41E0-8EF7-3693A377D15F}"/>
                </a:ext>
              </a:extLst>
            </p:cNvPr>
            <p:cNvSpPr/>
            <p:nvPr/>
          </p:nvSpPr>
          <p:spPr>
            <a:xfrm>
              <a:off x="2833458" y="1626092"/>
              <a:ext cx="1757778" cy="6480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3DBE8177-F6B4-46F5-873F-C5ECD3D01A6E}"/>
                </a:ext>
              </a:extLst>
            </p:cNvPr>
            <p:cNvSpPr txBox="1"/>
            <p:nvPr/>
          </p:nvSpPr>
          <p:spPr>
            <a:xfrm>
              <a:off x="2833458" y="1765461"/>
              <a:ext cx="1757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/>
                <a:t>Egalité</a:t>
              </a:r>
              <a:endParaRPr lang="es-ES" dirty="0"/>
            </a:p>
          </p:txBody>
        </p: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D404B088-AA7F-4BA8-9B0E-4C8B807AC58D}"/>
              </a:ext>
            </a:extLst>
          </p:cNvPr>
          <p:cNvGrpSpPr/>
          <p:nvPr/>
        </p:nvGrpSpPr>
        <p:grpSpPr>
          <a:xfrm>
            <a:off x="1411550" y="5060797"/>
            <a:ext cx="1127463" cy="648071"/>
            <a:chOff x="2833458" y="1626092"/>
            <a:chExt cx="1757778" cy="648071"/>
          </a:xfrm>
        </p:grpSpPr>
        <p:sp>
          <p:nvSpPr>
            <p:cNvPr id="81" name="Organigramme : Procédé 80">
              <a:extLst>
                <a:ext uri="{FF2B5EF4-FFF2-40B4-BE49-F238E27FC236}">
                  <a16:creationId xmlns:a16="http://schemas.microsoft.com/office/drawing/2014/main" id="{ACD7AFD4-B6EA-4D85-AC8E-E71D50613A1C}"/>
                </a:ext>
              </a:extLst>
            </p:cNvPr>
            <p:cNvSpPr/>
            <p:nvPr/>
          </p:nvSpPr>
          <p:spPr>
            <a:xfrm>
              <a:off x="2833458" y="1626092"/>
              <a:ext cx="1757778" cy="6480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72F05DD6-7F50-4F65-8CDD-9979CF7EE59E}"/>
                </a:ext>
              </a:extLst>
            </p:cNvPr>
            <p:cNvSpPr txBox="1"/>
            <p:nvPr/>
          </p:nvSpPr>
          <p:spPr>
            <a:xfrm>
              <a:off x="2833458" y="1765461"/>
              <a:ext cx="1757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/>
                <a:t>Egalité</a:t>
              </a:r>
              <a:endParaRPr lang="es-ES" dirty="0"/>
            </a:p>
          </p:txBody>
        </p:sp>
      </p:grpSp>
      <p:cxnSp>
        <p:nvCxnSpPr>
          <p:cNvPr id="83" name="Connecteur : en angle 82">
            <a:extLst>
              <a:ext uri="{FF2B5EF4-FFF2-40B4-BE49-F238E27FC236}">
                <a16:creationId xmlns:a16="http://schemas.microsoft.com/office/drawing/2014/main" id="{A2271292-4D58-448E-99C0-7DDDF9968B5B}"/>
              </a:ext>
            </a:extLst>
          </p:cNvPr>
          <p:cNvCxnSpPr>
            <a:cxnSpLocks/>
            <a:stCxn id="58" idx="1"/>
            <a:endCxn id="82" idx="1"/>
          </p:cNvCxnSpPr>
          <p:nvPr/>
        </p:nvCxnSpPr>
        <p:spPr>
          <a:xfrm rot="10800000" flipH="1" flipV="1">
            <a:off x="551620" y="4532540"/>
            <a:ext cx="859929" cy="852292"/>
          </a:xfrm>
          <a:prstGeom prst="bentConnector3">
            <a:avLst>
              <a:gd name="adj1" fmla="val -2658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40D50856-D6DB-43D0-A2D7-C413073988B3}"/>
              </a:ext>
            </a:extLst>
          </p:cNvPr>
          <p:cNvCxnSpPr>
            <a:cxnSpLocks/>
            <a:stCxn id="20" idx="3"/>
            <a:endCxn id="67" idx="1"/>
          </p:cNvCxnSpPr>
          <p:nvPr/>
        </p:nvCxnSpPr>
        <p:spPr>
          <a:xfrm flipV="1">
            <a:off x="9555330" y="872681"/>
            <a:ext cx="331435" cy="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BEF0D411-C397-4E57-BFC5-88368B8AF420}"/>
              </a:ext>
            </a:extLst>
          </p:cNvPr>
          <p:cNvGrpSpPr/>
          <p:nvPr/>
        </p:nvGrpSpPr>
        <p:grpSpPr>
          <a:xfrm>
            <a:off x="9886765" y="548646"/>
            <a:ext cx="1698593" cy="648071"/>
            <a:chOff x="2833458" y="1626092"/>
            <a:chExt cx="1757778" cy="648071"/>
          </a:xfrm>
        </p:grpSpPr>
        <p:sp>
          <p:nvSpPr>
            <p:cNvPr id="65" name="Organigramme : Procédé 64">
              <a:extLst>
                <a:ext uri="{FF2B5EF4-FFF2-40B4-BE49-F238E27FC236}">
                  <a16:creationId xmlns:a16="http://schemas.microsoft.com/office/drawing/2014/main" id="{9E71729C-5481-4839-BD6D-6F07D67B891B}"/>
                </a:ext>
              </a:extLst>
            </p:cNvPr>
            <p:cNvSpPr/>
            <p:nvPr/>
          </p:nvSpPr>
          <p:spPr>
            <a:xfrm>
              <a:off x="2833458" y="1626092"/>
              <a:ext cx="1757778" cy="6480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0A6B2532-A08E-40B6-8A6F-327F5347E6DB}"/>
                </a:ext>
              </a:extLst>
            </p:cNvPr>
            <p:cNvSpPr txBox="1"/>
            <p:nvPr/>
          </p:nvSpPr>
          <p:spPr>
            <a:xfrm>
              <a:off x="2833458" y="1765461"/>
              <a:ext cx="1757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/>
                <a:t>Actualisation</a:t>
              </a:r>
              <a:r>
                <a:rPr lang="es-ES" dirty="0"/>
                <a:t> </a:t>
              </a:r>
            </a:p>
          </p:txBody>
        </p:sp>
      </p:grpSp>
      <p:sp>
        <p:nvSpPr>
          <p:cNvPr id="63" name="ZoneTexte 62">
            <a:extLst>
              <a:ext uri="{FF2B5EF4-FFF2-40B4-BE49-F238E27FC236}">
                <a16:creationId xmlns:a16="http://schemas.microsoft.com/office/drawing/2014/main" id="{FEFA7709-341E-4875-9920-C39791B2EDEB}"/>
              </a:ext>
            </a:extLst>
          </p:cNvPr>
          <p:cNvSpPr txBox="1"/>
          <p:nvPr/>
        </p:nvSpPr>
        <p:spPr>
          <a:xfrm>
            <a:off x="7560074" y="1681257"/>
            <a:ext cx="510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Autre</a:t>
            </a:r>
            <a:endParaRPr lang="es-ES" sz="1100" dirty="0"/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4F215A74-34E7-4CD7-9465-ECBB4610819C}"/>
              </a:ext>
            </a:extLst>
          </p:cNvPr>
          <p:cNvSpPr txBox="1"/>
          <p:nvPr/>
        </p:nvSpPr>
        <p:spPr>
          <a:xfrm>
            <a:off x="346552" y="4872397"/>
            <a:ext cx="510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Autre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19540768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48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Georges Leconte</dc:creator>
  <cp:lastModifiedBy>Georges Leconte</cp:lastModifiedBy>
  <cp:revision>6</cp:revision>
  <dcterms:created xsi:type="dcterms:W3CDTF">2021-05-26T06:56:59Z</dcterms:created>
  <dcterms:modified xsi:type="dcterms:W3CDTF">2021-05-26T11:55:53Z</dcterms:modified>
</cp:coreProperties>
</file>