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15081250" cy="20104100"/>
  <p:notesSz cx="15081250" cy="2010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9"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447" autoAdjust="0"/>
  </p:normalViewPr>
  <p:slideViewPr>
    <p:cSldViewPr>
      <p:cViewPr>
        <p:scale>
          <a:sx n="33" d="100"/>
          <a:sy n="33" d="100"/>
        </p:scale>
        <p:origin x="1628" y="-1560"/>
      </p:cViewPr>
      <p:guideLst>
        <p:guide orient="horz" pos="3839"/>
        <p:guide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29" d="100"/>
          <a:sy n="29" d="100"/>
        </p:scale>
        <p:origin x="1988" y="6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6535526" cy="100732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8542152" y="0"/>
            <a:ext cx="6535526" cy="1007321"/>
          </a:xfrm>
          <a:prstGeom prst="rect">
            <a:avLst/>
          </a:prstGeom>
        </p:spPr>
        <p:txBody>
          <a:bodyPr vert="horz" lIns="91440" tIns="45720" rIns="91440" bIns="45720" rtlCol="0"/>
          <a:lstStyle>
            <a:lvl1pPr algn="r">
              <a:defRPr sz="1200"/>
            </a:lvl1pPr>
          </a:lstStyle>
          <a:p>
            <a:fld id="{09AF3E40-F060-4E2D-A0C8-7103B3F0198B}" type="datetimeFigureOut">
              <a:rPr lang="fr-FR" smtClean="0"/>
              <a:t>02/06/2022</a:t>
            </a:fld>
            <a:endParaRPr lang="fr-FR"/>
          </a:p>
        </p:txBody>
      </p:sp>
      <p:sp>
        <p:nvSpPr>
          <p:cNvPr id="4" name="Espace réservé de l'image des diapositives 3"/>
          <p:cNvSpPr>
            <a:spLocks noGrp="1" noRot="1" noChangeAspect="1"/>
          </p:cNvSpPr>
          <p:nvPr>
            <p:ph type="sldImg" idx="2"/>
          </p:nvPr>
        </p:nvSpPr>
        <p:spPr>
          <a:xfrm>
            <a:off x="4997450" y="2514600"/>
            <a:ext cx="5086350" cy="6783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507649" y="9675362"/>
            <a:ext cx="12065953" cy="791678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9096779"/>
            <a:ext cx="6535526" cy="100732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8542152" y="19096779"/>
            <a:ext cx="6535526" cy="1007321"/>
          </a:xfrm>
          <a:prstGeom prst="rect">
            <a:avLst/>
          </a:prstGeom>
        </p:spPr>
        <p:txBody>
          <a:bodyPr vert="horz" lIns="91440" tIns="45720" rIns="91440" bIns="45720" rtlCol="0" anchor="b"/>
          <a:lstStyle>
            <a:lvl1pPr algn="r">
              <a:defRPr sz="1200"/>
            </a:lvl1pPr>
          </a:lstStyle>
          <a:p>
            <a:fld id="{3DC418F1-2799-4AD8-9551-E9EE591E98FF}" type="slidenum">
              <a:rPr lang="fr-FR" smtClean="0"/>
              <a:t>‹N°›</a:t>
            </a:fld>
            <a:endParaRPr lang="fr-FR"/>
          </a:p>
        </p:txBody>
      </p:sp>
    </p:spTree>
    <p:extLst>
      <p:ext uri="{BB962C8B-B14F-4D97-AF65-F5344CB8AC3E}">
        <p14:creationId xmlns:p14="http://schemas.microsoft.com/office/powerpoint/2010/main" val="3496612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1094" y="6232271"/>
            <a:ext cx="12819063" cy="90794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2188" y="11258296"/>
            <a:ext cx="1055687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205544" y="43840"/>
            <a:ext cx="10670161" cy="1210331"/>
          </a:xfrm>
        </p:spPr>
        <p:txBody>
          <a:bodyPr lIns="0" tIns="0" rIns="0" bIns="0"/>
          <a:lstStyle>
            <a:lvl1pPr>
              <a:defRPr sz="7865" b="0" i="0">
                <a:solidFill>
                  <a:srgbClr val="1F4E79"/>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205544" y="43840"/>
            <a:ext cx="10670161" cy="1210331"/>
          </a:xfrm>
        </p:spPr>
        <p:txBody>
          <a:bodyPr lIns="0" tIns="0" rIns="0" bIns="0"/>
          <a:lstStyle>
            <a:lvl1pPr>
              <a:defRPr sz="7865" b="0" i="0">
                <a:solidFill>
                  <a:srgbClr val="1F4E79"/>
                </a:solidFill>
                <a:latin typeface="Calibri"/>
                <a:cs typeface="Calibri"/>
              </a:defRPr>
            </a:lvl1pPr>
          </a:lstStyle>
          <a:p>
            <a:endParaRPr/>
          </a:p>
        </p:txBody>
      </p:sp>
      <p:sp>
        <p:nvSpPr>
          <p:cNvPr id="3" name="Holder 3"/>
          <p:cNvSpPr>
            <a:spLocks noGrp="1"/>
          </p:cNvSpPr>
          <p:nvPr>
            <p:ph sz="half" idx="2"/>
          </p:nvPr>
        </p:nvSpPr>
        <p:spPr>
          <a:xfrm>
            <a:off x="754063" y="4623943"/>
            <a:ext cx="656034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66843" y="4623943"/>
            <a:ext cx="656034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205544" y="43840"/>
            <a:ext cx="10670161" cy="1210331"/>
          </a:xfrm>
        </p:spPr>
        <p:txBody>
          <a:bodyPr lIns="0" tIns="0" rIns="0" bIns="0"/>
          <a:lstStyle>
            <a:lvl1pPr>
              <a:defRPr sz="7865" b="0" i="0">
                <a:solidFill>
                  <a:srgbClr val="1F4E79"/>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05544" y="43840"/>
            <a:ext cx="10670161" cy="907941"/>
          </a:xfrm>
          <a:prstGeom prst="rect">
            <a:avLst/>
          </a:prstGeom>
        </p:spPr>
        <p:txBody>
          <a:bodyPr wrap="square" lIns="0" tIns="0" rIns="0" bIns="0">
            <a:spAutoFit/>
          </a:bodyPr>
          <a:lstStyle>
            <a:lvl1pPr>
              <a:defRPr sz="5900" b="0" i="0">
                <a:solidFill>
                  <a:srgbClr val="1F4E79"/>
                </a:solidFill>
                <a:latin typeface="Calibri"/>
                <a:cs typeface="Calibri"/>
              </a:defRPr>
            </a:lvl1pPr>
          </a:lstStyle>
          <a:p>
            <a:endParaRPr/>
          </a:p>
        </p:txBody>
      </p:sp>
      <p:sp>
        <p:nvSpPr>
          <p:cNvPr id="3" name="Holder 3"/>
          <p:cNvSpPr>
            <a:spLocks noGrp="1"/>
          </p:cNvSpPr>
          <p:nvPr>
            <p:ph type="body" idx="1"/>
          </p:nvPr>
        </p:nvSpPr>
        <p:spPr>
          <a:xfrm>
            <a:off x="754063" y="4623943"/>
            <a:ext cx="1357312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27625" y="18696814"/>
            <a:ext cx="482600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4063" y="18696814"/>
            <a:ext cx="346868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6/2/2022</a:t>
            </a:fld>
            <a:endParaRPr lang="en-US"/>
          </a:p>
        </p:txBody>
      </p:sp>
      <p:sp>
        <p:nvSpPr>
          <p:cNvPr id="6" name="Holder 6"/>
          <p:cNvSpPr>
            <a:spLocks noGrp="1"/>
          </p:cNvSpPr>
          <p:nvPr>
            <p:ph type="sldNum" sz="quarter" idx="7"/>
          </p:nvPr>
        </p:nvSpPr>
        <p:spPr>
          <a:xfrm>
            <a:off x="10858501" y="18696814"/>
            <a:ext cx="346868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609493">
        <a:defRPr>
          <a:latin typeface="+mn-lt"/>
          <a:ea typeface="+mn-ea"/>
          <a:cs typeface="+mn-cs"/>
        </a:defRPr>
      </a:lvl2pPr>
      <a:lvl3pPr marL="1218987">
        <a:defRPr>
          <a:latin typeface="+mn-lt"/>
          <a:ea typeface="+mn-ea"/>
          <a:cs typeface="+mn-cs"/>
        </a:defRPr>
      </a:lvl3pPr>
      <a:lvl4pPr marL="1828480">
        <a:defRPr>
          <a:latin typeface="+mn-lt"/>
          <a:ea typeface="+mn-ea"/>
          <a:cs typeface="+mn-cs"/>
        </a:defRPr>
      </a:lvl4pPr>
      <a:lvl5pPr marL="2437973">
        <a:defRPr>
          <a:latin typeface="+mn-lt"/>
          <a:ea typeface="+mn-ea"/>
          <a:cs typeface="+mn-cs"/>
        </a:defRPr>
      </a:lvl5pPr>
      <a:lvl6pPr marL="3047467">
        <a:defRPr>
          <a:latin typeface="+mn-lt"/>
          <a:ea typeface="+mn-ea"/>
          <a:cs typeface="+mn-cs"/>
        </a:defRPr>
      </a:lvl6pPr>
      <a:lvl7pPr marL="3656960">
        <a:defRPr>
          <a:latin typeface="+mn-lt"/>
          <a:ea typeface="+mn-ea"/>
          <a:cs typeface="+mn-cs"/>
        </a:defRPr>
      </a:lvl7pPr>
      <a:lvl8pPr marL="4266453">
        <a:defRPr>
          <a:latin typeface="+mn-lt"/>
          <a:ea typeface="+mn-ea"/>
          <a:cs typeface="+mn-cs"/>
        </a:defRPr>
      </a:lvl8pPr>
      <a:lvl9pPr marL="4875947">
        <a:defRPr>
          <a:latin typeface="+mn-lt"/>
          <a:ea typeface="+mn-ea"/>
          <a:cs typeface="+mn-cs"/>
        </a:defRPr>
      </a:lvl9pPr>
    </p:bodyStyle>
    <p:otherStyle>
      <a:lvl1pPr marL="0">
        <a:defRPr>
          <a:latin typeface="+mn-lt"/>
          <a:ea typeface="+mn-ea"/>
          <a:cs typeface="+mn-cs"/>
        </a:defRPr>
      </a:lvl1pPr>
      <a:lvl2pPr marL="609493">
        <a:defRPr>
          <a:latin typeface="+mn-lt"/>
          <a:ea typeface="+mn-ea"/>
          <a:cs typeface="+mn-cs"/>
        </a:defRPr>
      </a:lvl2pPr>
      <a:lvl3pPr marL="1218987">
        <a:defRPr>
          <a:latin typeface="+mn-lt"/>
          <a:ea typeface="+mn-ea"/>
          <a:cs typeface="+mn-cs"/>
        </a:defRPr>
      </a:lvl3pPr>
      <a:lvl4pPr marL="1828480">
        <a:defRPr>
          <a:latin typeface="+mn-lt"/>
          <a:ea typeface="+mn-ea"/>
          <a:cs typeface="+mn-cs"/>
        </a:defRPr>
      </a:lvl4pPr>
      <a:lvl5pPr marL="2437973">
        <a:defRPr>
          <a:latin typeface="+mn-lt"/>
          <a:ea typeface="+mn-ea"/>
          <a:cs typeface="+mn-cs"/>
        </a:defRPr>
      </a:lvl5pPr>
      <a:lvl6pPr marL="3047467">
        <a:defRPr>
          <a:latin typeface="+mn-lt"/>
          <a:ea typeface="+mn-ea"/>
          <a:cs typeface="+mn-cs"/>
        </a:defRPr>
      </a:lvl6pPr>
      <a:lvl7pPr marL="3656960">
        <a:defRPr>
          <a:latin typeface="+mn-lt"/>
          <a:ea typeface="+mn-ea"/>
          <a:cs typeface="+mn-cs"/>
        </a:defRPr>
      </a:lvl7pPr>
      <a:lvl8pPr marL="4266453">
        <a:defRPr>
          <a:latin typeface="+mn-lt"/>
          <a:ea typeface="+mn-ea"/>
          <a:cs typeface="+mn-cs"/>
        </a:defRPr>
      </a:lvl8pPr>
      <a:lvl9pPr marL="4875947">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 60">
            <a:extLst>
              <a:ext uri="{FF2B5EF4-FFF2-40B4-BE49-F238E27FC236}">
                <a16:creationId xmlns:a16="http://schemas.microsoft.com/office/drawing/2014/main" id="{1411F044-E034-A201-6AF1-036E1C5FF086}"/>
              </a:ext>
            </a:extLst>
          </p:cNvPr>
          <p:cNvPicPr>
            <a:picLocks noChangeAspect="1"/>
          </p:cNvPicPr>
          <p:nvPr/>
        </p:nvPicPr>
        <p:blipFill rotWithShape="1">
          <a:blip r:embed="rId2">
            <a:extLst>
              <a:ext uri="{28A0092B-C50C-407E-A947-70E740481C1C}">
                <a14:useLocalDpi xmlns:a14="http://schemas.microsoft.com/office/drawing/2010/main" val="0"/>
              </a:ext>
            </a:extLst>
          </a:blip>
          <a:srcRect t="3352" r="1836" b="7838"/>
          <a:stretch/>
        </p:blipFill>
        <p:spPr bwMode="auto">
          <a:xfrm>
            <a:off x="-29115" y="13985258"/>
            <a:ext cx="13310582" cy="5156478"/>
          </a:xfrm>
          <a:prstGeom prst="rect">
            <a:avLst/>
          </a:prstGeom>
          <a:noFill/>
          <a:ln>
            <a:noFill/>
          </a:ln>
          <a:extLst>
            <a:ext uri="{53640926-AAD7-44D8-BBD7-CCE9431645EC}">
              <a14:shadowObscured xmlns:a14="http://schemas.microsoft.com/office/drawing/2010/main"/>
            </a:ext>
          </a:extLst>
        </p:spPr>
      </p:pic>
      <p:grpSp>
        <p:nvGrpSpPr>
          <p:cNvPr id="4" name="object 4">
            <a:extLst>
              <a:ext uri="{FF2B5EF4-FFF2-40B4-BE49-F238E27FC236}">
                <a16:creationId xmlns:a16="http://schemas.microsoft.com/office/drawing/2014/main" id="{24B76D2C-8A4E-D37D-96A8-E22BDE685934}"/>
              </a:ext>
            </a:extLst>
          </p:cNvPr>
          <p:cNvGrpSpPr/>
          <p:nvPr/>
        </p:nvGrpSpPr>
        <p:grpSpPr>
          <a:xfrm>
            <a:off x="0" y="0"/>
            <a:ext cx="15081250" cy="1289050"/>
            <a:chOff x="-5394" y="0"/>
            <a:chExt cx="20115530" cy="1791335"/>
          </a:xfrm>
        </p:grpSpPr>
        <p:sp>
          <p:nvSpPr>
            <p:cNvPr id="5" name="object 5">
              <a:extLst>
                <a:ext uri="{FF2B5EF4-FFF2-40B4-BE49-F238E27FC236}">
                  <a16:creationId xmlns:a16="http://schemas.microsoft.com/office/drawing/2014/main" id="{7622096B-9FD2-8134-6E39-F45682080EA3}"/>
                </a:ext>
              </a:extLst>
            </p:cNvPr>
            <p:cNvSpPr/>
            <p:nvPr/>
          </p:nvSpPr>
          <p:spPr>
            <a:xfrm>
              <a:off x="224" y="1654401"/>
              <a:ext cx="20104100" cy="131445"/>
            </a:xfrm>
            <a:custGeom>
              <a:avLst/>
              <a:gdLst/>
              <a:ahLst/>
              <a:cxnLst/>
              <a:rect l="l" t="t" r="r" b="b"/>
              <a:pathLst>
                <a:path w="20104100" h="131444">
                  <a:moveTo>
                    <a:pt x="0" y="0"/>
                  </a:moveTo>
                  <a:lnTo>
                    <a:pt x="20103874" y="131158"/>
                  </a:lnTo>
                </a:path>
              </a:pathLst>
            </a:custGeom>
            <a:ln w="11237">
              <a:solidFill>
                <a:srgbClr val="FF9509"/>
              </a:solidFill>
            </a:ln>
          </p:spPr>
          <p:txBody>
            <a:bodyPr wrap="square" lIns="0" tIns="0" rIns="0" bIns="0" rtlCol="0"/>
            <a:lstStyle/>
            <a:p>
              <a:endParaRPr sz="2400"/>
            </a:p>
          </p:txBody>
        </p:sp>
        <p:sp>
          <p:nvSpPr>
            <p:cNvPr id="6" name="object 6">
              <a:extLst>
                <a:ext uri="{FF2B5EF4-FFF2-40B4-BE49-F238E27FC236}">
                  <a16:creationId xmlns:a16="http://schemas.microsoft.com/office/drawing/2014/main" id="{4D9AB608-6670-FD05-077A-70B11831C513}"/>
                </a:ext>
              </a:extLst>
            </p:cNvPr>
            <p:cNvSpPr/>
            <p:nvPr/>
          </p:nvSpPr>
          <p:spPr>
            <a:xfrm>
              <a:off x="18703893" y="0"/>
              <a:ext cx="1400810" cy="1654175"/>
            </a:xfrm>
            <a:custGeom>
              <a:avLst/>
              <a:gdLst/>
              <a:ahLst/>
              <a:cxnLst/>
              <a:rect l="l" t="t" r="r" b="b"/>
              <a:pathLst>
                <a:path w="1400809" h="1654175">
                  <a:moveTo>
                    <a:pt x="1400207" y="0"/>
                  </a:moveTo>
                  <a:lnTo>
                    <a:pt x="0" y="0"/>
                  </a:lnTo>
                  <a:lnTo>
                    <a:pt x="1400207" y="1654177"/>
                  </a:lnTo>
                  <a:lnTo>
                    <a:pt x="1400207" y="0"/>
                  </a:lnTo>
                  <a:close/>
                </a:path>
              </a:pathLst>
            </a:custGeom>
            <a:solidFill>
              <a:srgbClr val="FF9509"/>
            </a:solidFill>
          </p:spPr>
          <p:txBody>
            <a:bodyPr wrap="square" lIns="0" tIns="0" rIns="0" bIns="0" rtlCol="0"/>
            <a:lstStyle/>
            <a:p>
              <a:endParaRPr sz="2400"/>
            </a:p>
          </p:txBody>
        </p:sp>
        <p:pic>
          <p:nvPicPr>
            <p:cNvPr id="7" name="object 7">
              <a:extLst>
                <a:ext uri="{FF2B5EF4-FFF2-40B4-BE49-F238E27FC236}">
                  <a16:creationId xmlns:a16="http://schemas.microsoft.com/office/drawing/2014/main" id="{5FFC67B9-A938-9C96-2344-E9CAE03E7B6F}"/>
                </a:ext>
              </a:extLst>
            </p:cNvPr>
            <p:cNvPicPr/>
            <p:nvPr/>
          </p:nvPicPr>
          <p:blipFill>
            <a:blip r:embed="rId3" cstate="print"/>
            <a:stretch>
              <a:fillRect/>
            </a:stretch>
          </p:blipFill>
          <p:spPr>
            <a:xfrm>
              <a:off x="181607" y="165245"/>
              <a:ext cx="3291633" cy="991472"/>
            </a:xfrm>
            <a:prstGeom prst="rect">
              <a:avLst/>
            </a:prstGeom>
          </p:spPr>
        </p:pic>
      </p:grpSp>
      <p:sp>
        <p:nvSpPr>
          <p:cNvPr id="13" name="ZoneTexte 12">
            <a:extLst>
              <a:ext uri="{FF2B5EF4-FFF2-40B4-BE49-F238E27FC236}">
                <a16:creationId xmlns:a16="http://schemas.microsoft.com/office/drawing/2014/main" id="{FABF3C72-3947-D17A-EE82-66628D6C1C46}"/>
              </a:ext>
            </a:extLst>
          </p:cNvPr>
          <p:cNvSpPr txBox="1"/>
          <p:nvPr/>
        </p:nvSpPr>
        <p:spPr>
          <a:xfrm>
            <a:off x="3610064" y="76942"/>
            <a:ext cx="3228586" cy="954107"/>
          </a:xfrm>
          <a:prstGeom prst="rect">
            <a:avLst/>
          </a:prstGeom>
          <a:noFill/>
        </p:spPr>
        <p:txBody>
          <a:bodyPr wrap="square" rtlCol="0">
            <a:spAutoFit/>
          </a:bodyPr>
          <a:lstStyle/>
          <a:p>
            <a:r>
              <a:rPr kumimoji="0" lang="fr-FR" sz="2800" b="0" i="0" u="sng" strike="noStrike" kern="0" cap="none" spc="-20" normalizeH="0" baseline="0" noProof="0" dirty="0">
                <a:ln>
                  <a:noFill/>
                </a:ln>
                <a:solidFill>
                  <a:srgbClr val="1F4E79"/>
                </a:solidFill>
                <a:effectLst/>
                <a:uLnTx/>
                <a:uFillTx/>
                <a:latin typeface="Calibri"/>
                <a:ea typeface="+mj-ea"/>
                <a:cs typeface="Calibri"/>
              </a:rPr>
              <a:t>VOITURE</a:t>
            </a:r>
            <a:r>
              <a:rPr kumimoji="0" lang="fr-FR" sz="2800" b="0" i="0" u="sng" strike="noStrike" kern="0" cap="none" spc="-87" normalizeH="0" baseline="0" noProof="0" dirty="0">
                <a:ln>
                  <a:noFill/>
                </a:ln>
                <a:solidFill>
                  <a:srgbClr val="1F4E79"/>
                </a:solidFill>
                <a:effectLst/>
                <a:uLnTx/>
                <a:uFillTx/>
                <a:latin typeface="Calibri"/>
                <a:ea typeface="+mj-ea"/>
                <a:cs typeface="Calibri"/>
              </a:rPr>
              <a:t> </a:t>
            </a:r>
            <a:r>
              <a:rPr kumimoji="0" lang="fr-FR" sz="2800" b="0" i="0" u="sng" strike="noStrike" kern="0" cap="none" spc="-53" normalizeH="0" baseline="0" noProof="0" dirty="0">
                <a:ln>
                  <a:noFill/>
                </a:ln>
                <a:solidFill>
                  <a:srgbClr val="1F4E79"/>
                </a:solidFill>
                <a:effectLst/>
                <a:uLnTx/>
                <a:uFillTx/>
                <a:latin typeface="Calibri"/>
                <a:ea typeface="+mj-ea"/>
                <a:cs typeface="Calibri"/>
              </a:rPr>
              <a:t>AUTONOME</a:t>
            </a:r>
            <a:endParaRPr lang="fr-FR" sz="2800" u="sng" dirty="0"/>
          </a:p>
        </p:txBody>
      </p:sp>
      <p:sp>
        <p:nvSpPr>
          <p:cNvPr id="19" name="ZoneTexte 18">
            <a:extLst>
              <a:ext uri="{FF2B5EF4-FFF2-40B4-BE49-F238E27FC236}">
                <a16:creationId xmlns:a16="http://schemas.microsoft.com/office/drawing/2014/main" id="{F934AAE7-C306-9E2D-4F9A-F7D49A0510B0}"/>
              </a:ext>
            </a:extLst>
          </p:cNvPr>
          <p:cNvSpPr txBox="1"/>
          <p:nvPr/>
        </p:nvSpPr>
        <p:spPr>
          <a:xfrm>
            <a:off x="10382160" y="60145"/>
            <a:ext cx="3581400" cy="1477328"/>
          </a:xfrm>
          <a:prstGeom prst="rect">
            <a:avLst/>
          </a:prstGeom>
          <a:noFill/>
        </p:spPr>
        <p:txBody>
          <a:bodyPr wrap="square" rtlCol="0">
            <a:spAutoFit/>
          </a:bodyPr>
          <a:lstStyle/>
          <a:p>
            <a:r>
              <a:rPr lang="fr-FR" sz="2400" spc="13" dirty="0">
                <a:solidFill>
                  <a:srgbClr val="FF9509"/>
                </a:solidFill>
                <a:latin typeface="Calibri"/>
                <a:cs typeface="Calibri"/>
              </a:rPr>
              <a:t>TERNY</a:t>
            </a:r>
            <a:r>
              <a:rPr lang="fr-FR" sz="2400" spc="7" dirty="0">
                <a:solidFill>
                  <a:srgbClr val="FF9509"/>
                </a:solidFill>
                <a:latin typeface="Calibri"/>
                <a:cs typeface="Calibri"/>
              </a:rPr>
              <a:t> </a:t>
            </a:r>
            <a:r>
              <a:rPr lang="fr-FR" sz="2400" dirty="0">
                <a:solidFill>
                  <a:srgbClr val="FF9509"/>
                </a:solidFill>
                <a:latin typeface="Calibri"/>
                <a:cs typeface="Calibri"/>
              </a:rPr>
              <a:t>Alexandre/</a:t>
            </a:r>
            <a:r>
              <a:rPr lang="fr-FR" sz="2400" spc="20" dirty="0">
                <a:solidFill>
                  <a:srgbClr val="FF9509"/>
                </a:solidFill>
                <a:latin typeface="Calibri"/>
                <a:cs typeface="Calibri"/>
              </a:rPr>
              <a:t> </a:t>
            </a:r>
            <a:r>
              <a:rPr lang="fr-FR" sz="2400" spc="13" dirty="0">
                <a:solidFill>
                  <a:srgbClr val="FF9509"/>
                </a:solidFill>
                <a:latin typeface="Calibri"/>
                <a:cs typeface="Calibri"/>
              </a:rPr>
              <a:t>EL </a:t>
            </a:r>
            <a:r>
              <a:rPr lang="fr-FR" sz="2400" spc="-27" dirty="0">
                <a:solidFill>
                  <a:srgbClr val="FF9509"/>
                </a:solidFill>
                <a:latin typeface="Calibri"/>
                <a:cs typeface="Calibri"/>
              </a:rPr>
              <a:t>YAMANI</a:t>
            </a:r>
            <a:r>
              <a:rPr lang="fr-FR" sz="2400" spc="-7" dirty="0">
                <a:solidFill>
                  <a:srgbClr val="FF9509"/>
                </a:solidFill>
                <a:latin typeface="Calibri"/>
                <a:cs typeface="Calibri"/>
              </a:rPr>
              <a:t> </a:t>
            </a:r>
            <a:r>
              <a:rPr lang="fr-FR" sz="2400" spc="-20" dirty="0">
                <a:solidFill>
                  <a:srgbClr val="FF9509"/>
                </a:solidFill>
                <a:latin typeface="Calibri"/>
                <a:cs typeface="Calibri"/>
              </a:rPr>
              <a:t>Yacine/</a:t>
            </a:r>
            <a:r>
              <a:rPr lang="fr-FR" sz="2400" spc="13" dirty="0">
                <a:solidFill>
                  <a:srgbClr val="FF9509"/>
                </a:solidFill>
                <a:latin typeface="Calibri"/>
                <a:cs typeface="Calibri"/>
              </a:rPr>
              <a:t> </a:t>
            </a:r>
            <a:r>
              <a:rPr lang="fr-FR" sz="2400" spc="7" dirty="0">
                <a:solidFill>
                  <a:srgbClr val="FF9509"/>
                </a:solidFill>
                <a:latin typeface="Calibri"/>
                <a:cs typeface="Calibri"/>
              </a:rPr>
              <a:t>RACHID</a:t>
            </a:r>
            <a:r>
              <a:rPr lang="fr-FR" sz="2400" spc="13" dirty="0">
                <a:solidFill>
                  <a:srgbClr val="FF9509"/>
                </a:solidFill>
                <a:latin typeface="Calibri"/>
                <a:cs typeface="Calibri"/>
              </a:rPr>
              <a:t> </a:t>
            </a:r>
            <a:r>
              <a:rPr lang="fr-FR" sz="2400" spc="20" dirty="0">
                <a:solidFill>
                  <a:srgbClr val="FF9509"/>
                </a:solidFill>
                <a:latin typeface="Calibri"/>
                <a:cs typeface="Calibri"/>
              </a:rPr>
              <a:t>Mohamed</a:t>
            </a:r>
            <a:endParaRPr lang="fr-FR" sz="2400" dirty="0">
              <a:latin typeface="Calibri"/>
              <a:cs typeface="Calibri"/>
            </a:endParaRPr>
          </a:p>
          <a:p>
            <a:endParaRPr lang="fr-FR" dirty="0"/>
          </a:p>
        </p:txBody>
      </p:sp>
      <p:sp>
        <p:nvSpPr>
          <p:cNvPr id="22" name="object 26">
            <a:extLst>
              <a:ext uri="{FF2B5EF4-FFF2-40B4-BE49-F238E27FC236}">
                <a16:creationId xmlns:a16="http://schemas.microsoft.com/office/drawing/2014/main" id="{2FE9E039-5AFF-6017-6C83-FD010B7E6F47}"/>
              </a:ext>
            </a:extLst>
          </p:cNvPr>
          <p:cNvSpPr txBox="1"/>
          <p:nvPr/>
        </p:nvSpPr>
        <p:spPr>
          <a:xfrm>
            <a:off x="177558" y="1232399"/>
            <a:ext cx="14946446" cy="500925"/>
          </a:xfrm>
          <a:prstGeom prst="rect">
            <a:avLst/>
          </a:prstGeom>
        </p:spPr>
        <p:txBody>
          <a:bodyPr vert="horz" wrap="square" lIns="0" tIns="18623" rIns="0" bIns="0" rtlCol="0">
            <a:spAutoFit/>
          </a:bodyPr>
          <a:lstStyle/>
          <a:p>
            <a:pPr marL="16930">
              <a:spcBef>
                <a:spcPts val="147"/>
              </a:spcBef>
            </a:pPr>
            <a:r>
              <a:rPr sz="3133" spc="-13" dirty="0">
                <a:solidFill>
                  <a:srgbClr val="FF9509"/>
                </a:solidFill>
                <a:latin typeface="Calibri"/>
                <a:cs typeface="Calibri"/>
              </a:rPr>
              <a:t>Projet</a:t>
            </a:r>
            <a:r>
              <a:rPr sz="3133" dirty="0">
                <a:solidFill>
                  <a:srgbClr val="FF9509"/>
                </a:solidFill>
                <a:latin typeface="Calibri"/>
                <a:cs typeface="Calibri"/>
              </a:rPr>
              <a:t> d’Ingénierie</a:t>
            </a:r>
            <a:r>
              <a:rPr sz="3133" spc="-7" dirty="0">
                <a:solidFill>
                  <a:srgbClr val="FF9509"/>
                </a:solidFill>
                <a:latin typeface="Calibri"/>
                <a:cs typeface="Calibri"/>
              </a:rPr>
              <a:t> Electronique</a:t>
            </a:r>
            <a:r>
              <a:rPr sz="3133" spc="13" dirty="0">
                <a:solidFill>
                  <a:srgbClr val="FF9509"/>
                </a:solidFill>
                <a:latin typeface="Calibri"/>
                <a:cs typeface="Calibri"/>
              </a:rPr>
              <a:t> </a:t>
            </a:r>
            <a:r>
              <a:rPr sz="3133" dirty="0">
                <a:solidFill>
                  <a:srgbClr val="FF9509"/>
                </a:solidFill>
                <a:latin typeface="Calibri"/>
                <a:cs typeface="Calibri"/>
              </a:rPr>
              <a:t>pour</a:t>
            </a:r>
            <a:r>
              <a:rPr sz="3133" spc="7" dirty="0">
                <a:solidFill>
                  <a:srgbClr val="FF9509"/>
                </a:solidFill>
                <a:latin typeface="Calibri"/>
                <a:cs typeface="Calibri"/>
              </a:rPr>
              <a:t> </a:t>
            </a:r>
            <a:r>
              <a:rPr sz="3133" spc="-7" dirty="0">
                <a:solidFill>
                  <a:srgbClr val="FF9509"/>
                </a:solidFill>
                <a:latin typeface="Calibri"/>
                <a:cs typeface="Calibri"/>
              </a:rPr>
              <a:t>le</a:t>
            </a:r>
            <a:r>
              <a:rPr sz="3133" spc="13" dirty="0">
                <a:solidFill>
                  <a:srgbClr val="FF9509"/>
                </a:solidFill>
                <a:latin typeface="Calibri"/>
                <a:cs typeface="Calibri"/>
              </a:rPr>
              <a:t> </a:t>
            </a:r>
            <a:r>
              <a:rPr sz="3133" spc="-33" dirty="0">
                <a:solidFill>
                  <a:srgbClr val="FF9509"/>
                </a:solidFill>
                <a:latin typeface="Calibri"/>
                <a:cs typeface="Calibri"/>
              </a:rPr>
              <a:t>Traitement</a:t>
            </a:r>
            <a:r>
              <a:rPr sz="3133" spc="-7" dirty="0">
                <a:solidFill>
                  <a:srgbClr val="FF9509"/>
                </a:solidFill>
                <a:latin typeface="Calibri"/>
                <a:cs typeface="Calibri"/>
              </a:rPr>
              <a:t> </a:t>
            </a:r>
            <a:r>
              <a:rPr sz="3133" dirty="0">
                <a:solidFill>
                  <a:srgbClr val="FF9509"/>
                </a:solidFill>
                <a:latin typeface="Calibri"/>
                <a:cs typeface="Calibri"/>
              </a:rPr>
              <a:t>de</a:t>
            </a:r>
            <a:r>
              <a:rPr sz="3133" spc="13" dirty="0">
                <a:solidFill>
                  <a:srgbClr val="FF9509"/>
                </a:solidFill>
                <a:latin typeface="Calibri"/>
                <a:cs typeface="Calibri"/>
              </a:rPr>
              <a:t> </a:t>
            </a:r>
            <a:r>
              <a:rPr sz="3133" spc="-7" dirty="0">
                <a:solidFill>
                  <a:srgbClr val="FF9509"/>
                </a:solidFill>
                <a:latin typeface="Calibri"/>
                <a:cs typeface="Calibri"/>
              </a:rPr>
              <a:t>l’Information</a:t>
            </a:r>
            <a:r>
              <a:rPr sz="3133" spc="7" dirty="0">
                <a:solidFill>
                  <a:srgbClr val="FF9509"/>
                </a:solidFill>
                <a:latin typeface="Calibri"/>
                <a:cs typeface="Calibri"/>
              </a:rPr>
              <a:t> </a:t>
            </a:r>
            <a:r>
              <a:rPr sz="3133" dirty="0">
                <a:solidFill>
                  <a:srgbClr val="FF9509"/>
                </a:solidFill>
                <a:latin typeface="Calibri"/>
                <a:cs typeface="Calibri"/>
              </a:rPr>
              <a:t>/</a:t>
            </a:r>
            <a:r>
              <a:rPr sz="3133" spc="13" dirty="0">
                <a:solidFill>
                  <a:srgbClr val="FF9509"/>
                </a:solidFill>
                <a:latin typeface="Calibri"/>
                <a:cs typeface="Calibri"/>
              </a:rPr>
              <a:t> </a:t>
            </a:r>
            <a:r>
              <a:rPr sz="3133" spc="-7" dirty="0">
                <a:solidFill>
                  <a:srgbClr val="FF9509"/>
                </a:solidFill>
                <a:latin typeface="Calibri"/>
                <a:cs typeface="Calibri"/>
              </a:rPr>
              <a:t>Institut </a:t>
            </a:r>
            <a:r>
              <a:rPr sz="3133" spc="-13" dirty="0">
                <a:solidFill>
                  <a:srgbClr val="FF9509"/>
                </a:solidFill>
                <a:latin typeface="Calibri"/>
                <a:cs typeface="Calibri"/>
              </a:rPr>
              <a:t>d’Optique</a:t>
            </a:r>
            <a:r>
              <a:rPr sz="3133" dirty="0">
                <a:solidFill>
                  <a:srgbClr val="FF9509"/>
                </a:solidFill>
                <a:latin typeface="Calibri"/>
                <a:cs typeface="Calibri"/>
              </a:rPr>
              <a:t> /</a:t>
            </a:r>
            <a:r>
              <a:rPr sz="3133" spc="13" dirty="0">
                <a:solidFill>
                  <a:srgbClr val="FF9509"/>
                </a:solidFill>
                <a:latin typeface="Calibri"/>
                <a:cs typeface="Calibri"/>
              </a:rPr>
              <a:t> </a:t>
            </a:r>
            <a:r>
              <a:rPr sz="3133" spc="7" dirty="0">
                <a:solidFill>
                  <a:srgbClr val="FF9509"/>
                </a:solidFill>
                <a:latin typeface="Calibri"/>
                <a:cs typeface="Calibri"/>
              </a:rPr>
              <a:t>1A</a:t>
            </a:r>
            <a:endParaRPr sz="3133" dirty="0">
              <a:latin typeface="Calibri"/>
              <a:cs typeface="Calibri"/>
            </a:endParaRPr>
          </a:p>
        </p:txBody>
      </p:sp>
      <p:sp>
        <p:nvSpPr>
          <p:cNvPr id="23" name="object 12">
            <a:extLst>
              <a:ext uri="{FF2B5EF4-FFF2-40B4-BE49-F238E27FC236}">
                <a16:creationId xmlns:a16="http://schemas.microsoft.com/office/drawing/2014/main" id="{AF9B82B3-55B2-A5A1-2DC9-8E71CC6E62C4}"/>
              </a:ext>
            </a:extLst>
          </p:cNvPr>
          <p:cNvSpPr/>
          <p:nvPr/>
        </p:nvSpPr>
        <p:spPr>
          <a:xfrm>
            <a:off x="140201" y="1733324"/>
            <a:ext cx="15076893" cy="94588"/>
          </a:xfrm>
          <a:custGeom>
            <a:avLst/>
            <a:gdLst/>
            <a:ahLst/>
            <a:cxnLst/>
            <a:rect l="l" t="t" r="r" b="b"/>
            <a:pathLst>
              <a:path w="20104100" h="92710">
                <a:moveTo>
                  <a:pt x="0" y="0"/>
                </a:moveTo>
                <a:lnTo>
                  <a:pt x="20104100" y="92373"/>
                </a:lnTo>
              </a:path>
            </a:pathLst>
          </a:custGeom>
          <a:ln w="11237">
            <a:solidFill>
              <a:srgbClr val="FF9509"/>
            </a:solidFill>
          </a:ln>
        </p:spPr>
        <p:txBody>
          <a:bodyPr wrap="square" lIns="0" tIns="0" rIns="0" bIns="0" rtlCol="0"/>
          <a:lstStyle/>
          <a:p>
            <a:endParaRPr sz="2400"/>
          </a:p>
        </p:txBody>
      </p:sp>
      <p:sp>
        <p:nvSpPr>
          <p:cNvPr id="24" name="object 27">
            <a:extLst>
              <a:ext uri="{FF2B5EF4-FFF2-40B4-BE49-F238E27FC236}">
                <a16:creationId xmlns:a16="http://schemas.microsoft.com/office/drawing/2014/main" id="{BB6442E4-61F9-5638-815D-7E247AE8AC4C}"/>
              </a:ext>
            </a:extLst>
          </p:cNvPr>
          <p:cNvSpPr txBox="1"/>
          <p:nvPr/>
        </p:nvSpPr>
        <p:spPr>
          <a:xfrm>
            <a:off x="13078615" y="871642"/>
            <a:ext cx="1441612" cy="329811"/>
          </a:xfrm>
          <a:prstGeom prst="rect">
            <a:avLst/>
          </a:prstGeom>
        </p:spPr>
        <p:txBody>
          <a:bodyPr vert="horz" wrap="square" lIns="0" tIns="22009" rIns="0" bIns="0" rtlCol="0">
            <a:spAutoFit/>
          </a:bodyPr>
          <a:lstStyle/>
          <a:p>
            <a:pPr marL="16930">
              <a:spcBef>
                <a:spcPts val="173"/>
              </a:spcBef>
            </a:pPr>
            <a:r>
              <a:rPr sz="2000" spc="20" dirty="0" err="1">
                <a:solidFill>
                  <a:srgbClr val="1F4E79"/>
                </a:solidFill>
                <a:latin typeface="Arial MT"/>
                <a:cs typeface="Arial MT"/>
              </a:rPr>
              <a:t>Année</a:t>
            </a:r>
            <a:r>
              <a:rPr sz="2000" spc="-87" dirty="0">
                <a:solidFill>
                  <a:srgbClr val="1F4E79"/>
                </a:solidFill>
                <a:latin typeface="Arial MT"/>
                <a:cs typeface="Arial MT"/>
              </a:rPr>
              <a:t> </a:t>
            </a:r>
            <a:r>
              <a:rPr sz="2000" spc="20" dirty="0">
                <a:solidFill>
                  <a:srgbClr val="1F4E79"/>
                </a:solidFill>
                <a:latin typeface="Arial MT"/>
                <a:cs typeface="Arial MT"/>
              </a:rPr>
              <a:t>202</a:t>
            </a:r>
            <a:r>
              <a:rPr lang="en-US" sz="2000" spc="20" dirty="0">
                <a:solidFill>
                  <a:srgbClr val="1F4E79"/>
                </a:solidFill>
                <a:latin typeface="Arial MT"/>
                <a:cs typeface="Arial MT"/>
              </a:rPr>
              <a:t>2</a:t>
            </a:r>
            <a:endParaRPr sz="2000" dirty="0">
              <a:latin typeface="Arial MT"/>
              <a:cs typeface="Arial MT"/>
            </a:endParaRPr>
          </a:p>
        </p:txBody>
      </p:sp>
      <p:sp>
        <p:nvSpPr>
          <p:cNvPr id="28" name="object 3">
            <a:extLst>
              <a:ext uri="{FF2B5EF4-FFF2-40B4-BE49-F238E27FC236}">
                <a16:creationId xmlns:a16="http://schemas.microsoft.com/office/drawing/2014/main" id="{DF55C7BB-D623-1FC5-E682-9058260B2EFE}"/>
              </a:ext>
            </a:extLst>
          </p:cNvPr>
          <p:cNvSpPr txBox="1"/>
          <p:nvPr/>
        </p:nvSpPr>
        <p:spPr>
          <a:xfrm>
            <a:off x="-1" y="1728913"/>
            <a:ext cx="15465425" cy="1828744"/>
          </a:xfrm>
          <a:prstGeom prst="rect">
            <a:avLst/>
          </a:prstGeom>
        </p:spPr>
        <p:txBody>
          <a:bodyPr vert="horz" wrap="square" lIns="0" tIns="22009" rIns="0" bIns="0" rtlCol="0">
            <a:spAutoFit/>
          </a:bodyPr>
          <a:lstStyle/>
          <a:p>
            <a:pPr marL="79573">
              <a:spcBef>
                <a:spcPts val="173"/>
              </a:spcBef>
            </a:pPr>
            <a:r>
              <a:rPr sz="3200" u="sng" spc="13" dirty="0" err="1">
                <a:solidFill>
                  <a:srgbClr val="FF9509"/>
                </a:solidFill>
                <a:latin typeface="Arial MT"/>
                <a:cs typeface="Arial MT"/>
              </a:rPr>
              <a:t>Objectifs</a:t>
            </a:r>
            <a:r>
              <a:rPr sz="3200" u="sng" spc="13" dirty="0">
                <a:solidFill>
                  <a:srgbClr val="FF9509"/>
                </a:solidFill>
                <a:latin typeface="Arial MT"/>
                <a:cs typeface="Arial MT"/>
              </a:rPr>
              <a:t>:</a:t>
            </a:r>
            <a:endParaRPr lang="fr-FR" sz="3200" u="sng" dirty="0">
              <a:latin typeface="Arial MT"/>
              <a:cs typeface="Arial MT"/>
            </a:endParaRPr>
          </a:p>
          <a:p>
            <a:pPr marL="1144492" marR="1638860" lvl="0" indent="-270039" algn="l" defTabSz="914400" rtl="0" eaLnBrk="1" fontAlgn="auto" latinLnBrk="0" hangingPunct="1">
              <a:lnSpc>
                <a:spcPct val="101099"/>
              </a:lnSpc>
              <a:spcBef>
                <a:spcPts val="127"/>
              </a:spcBef>
              <a:spcAft>
                <a:spcPts val="0"/>
              </a:spcAft>
              <a:buClr>
                <a:srgbClr val="DA511F"/>
              </a:buClr>
              <a:buSzTx/>
              <a:buFont typeface="Wingdings"/>
              <a:buChar char=""/>
              <a:tabLst>
                <a:tab pos="1145340" algn="l"/>
                <a:tab pos="2518393" algn="l"/>
                <a:tab pos="3386074" algn="l"/>
                <a:tab pos="6890661" algn="l"/>
                <a:tab pos="9271071" algn="l"/>
                <a:tab pos="11788617" algn="l"/>
              </a:tabLst>
              <a:defRPr/>
            </a:pPr>
            <a:r>
              <a:rPr kumimoji="0" lang="fr-FR" sz="2800" b="0" i="0" u="none" strike="noStrike" kern="1200" cap="none" spc="-53" normalizeH="0" baseline="0" noProof="0" dirty="0">
                <a:ln>
                  <a:noFill/>
                </a:ln>
                <a:solidFill>
                  <a:schemeClr val="tx2">
                    <a:lumMod val="75000"/>
                  </a:schemeClr>
                </a:solidFill>
                <a:effectLst/>
                <a:uLnTx/>
                <a:uFillTx/>
                <a:latin typeface="Arial MT"/>
                <a:ea typeface="+mn-ea"/>
                <a:cs typeface="Calibri"/>
              </a:rPr>
              <a:t>A</a:t>
            </a:r>
            <a:r>
              <a:rPr kumimoji="0" lang="fr-FR" sz="2800" b="0" i="0" u="none" strike="noStrike" kern="1200" cap="none" spc="-20" normalizeH="0" baseline="0" noProof="0" dirty="0">
                <a:ln>
                  <a:noFill/>
                </a:ln>
                <a:solidFill>
                  <a:schemeClr val="tx2">
                    <a:lumMod val="75000"/>
                  </a:schemeClr>
                </a:solidFill>
                <a:effectLst/>
                <a:uLnTx/>
                <a:uFillTx/>
                <a:latin typeface="Arial MT"/>
                <a:ea typeface="+mn-ea"/>
                <a:cs typeface="Calibri"/>
              </a:rPr>
              <a:t>v</a:t>
            </a:r>
            <a:r>
              <a:rPr kumimoji="0" lang="fr-FR" sz="2800" b="0" i="0" u="none" strike="noStrike" kern="1200" cap="none" spc="7" normalizeH="0" baseline="0" noProof="0" dirty="0">
                <a:ln>
                  <a:noFill/>
                </a:ln>
                <a:solidFill>
                  <a:schemeClr val="tx2">
                    <a:lumMod val="75000"/>
                  </a:schemeClr>
                </a:solidFill>
                <a:effectLst/>
                <a:uLnTx/>
                <a:uFillTx/>
                <a:latin typeface="Arial MT"/>
                <a:ea typeface="+mn-ea"/>
                <a:cs typeface="Calibri"/>
              </a:rPr>
              <a:t>oi</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r</a:t>
            </a:r>
            <a:r>
              <a:rPr lang="fr-FR" sz="2800" dirty="0">
                <a:solidFill>
                  <a:schemeClr val="tx2">
                    <a:lumMod val="75000"/>
                  </a:schemeClr>
                </a:solidFill>
                <a:latin typeface="Arial MT"/>
                <a:cs typeface="Calibri"/>
              </a:rPr>
              <a:t> </a:t>
            </a:r>
            <a:r>
              <a:rPr kumimoji="0" lang="fr-FR" sz="2800" b="0" i="0" u="none" strike="noStrike" kern="1200" cap="none" spc="20" normalizeH="0" baseline="0" noProof="0" dirty="0">
                <a:ln>
                  <a:noFill/>
                </a:ln>
                <a:solidFill>
                  <a:schemeClr val="tx2">
                    <a:lumMod val="75000"/>
                  </a:schemeClr>
                </a:solidFill>
                <a:effectLst/>
                <a:uLnTx/>
                <a:uFillTx/>
                <a:latin typeface="Arial MT"/>
                <a:ea typeface="+mn-ea"/>
                <a:cs typeface="Calibri"/>
              </a:rPr>
              <a:t>un</a:t>
            </a:r>
            <a:r>
              <a:rPr kumimoji="0" lang="fr-FR" sz="2800" b="0" i="0" u="none" strike="noStrike" kern="1200" cap="none" spc="0" normalizeH="0" baseline="0" noProof="0" dirty="0">
                <a:ln>
                  <a:noFill/>
                </a:ln>
                <a:solidFill>
                  <a:schemeClr val="tx2">
                    <a:lumMod val="75000"/>
                  </a:schemeClr>
                </a:solidFill>
                <a:effectLst/>
                <a:uLnTx/>
                <a:uFillTx/>
                <a:latin typeface="Arial MT"/>
                <a:ea typeface="+mn-ea"/>
                <a:cs typeface="Calibri"/>
              </a:rPr>
              <a:t>	</a:t>
            </a:r>
            <a:r>
              <a:rPr kumimoji="0" lang="fr-FR" sz="2800" b="0" i="0" u="none" strike="noStrike" kern="1200" cap="none" spc="-73" normalizeH="0" baseline="0" noProof="0" dirty="0">
                <a:ln>
                  <a:noFill/>
                </a:ln>
                <a:solidFill>
                  <a:schemeClr val="tx2">
                    <a:lumMod val="75000"/>
                  </a:schemeClr>
                </a:solidFill>
                <a:effectLst/>
                <a:uLnTx/>
                <a:uFillTx/>
                <a:latin typeface="Arial MT"/>
                <a:ea typeface="+mn-ea"/>
                <a:cs typeface="Calibri"/>
              </a:rPr>
              <a:t>f</a:t>
            </a:r>
            <a:r>
              <a:rPr kumimoji="0" lang="fr-FR" sz="2800" b="0" i="0" u="none" strike="noStrike" kern="1200" cap="none" spc="7" normalizeH="0" baseline="0" noProof="0" dirty="0">
                <a:ln>
                  <a:noFill/>
                </a:ln>
                <a:solidFill>
                  <a:schemeClr val="tx2">
                    <a:lumMod val="75000"/>
                  </a:schemeClr>
                </a:solidFill>
                <a:effectLst/>
                <a:uLnTx/>
                <a:uFillTx/>
                <a:latin typeface="Arial MT"/>
                <a:ea typeface="+mn-ea"/>
                <a:cs typeface="Calibri"/>
              </a:rPr>
              <a:t>onctionn</a:t>
            </a:r>
            <a:r>
              <a:rPr kumimoji="0" lang="fr-FR" sz="2800" b="0" i="0" u="none" strike="noStrike" kern="1200" cap="none" spc="27" normalizeH="0" baseline="0" noProof="0" dirty="0">
                <a:ln>
                  <a:noFill/>
                </a:ln>
                <a:solidFill>
                  <a:schemeClr val="tx2">
                    <a:lumMod val="75000"/>
                  </a:schemeClr>
                </a:solidFill>
                <a:effectLst/>
                <a:uLnTx/>
                <a:uFillTx/>
                <a:latin typeface="Arial MT"/>
                <a:ea typeface="+mn-ea"/>
                <a:cs typeface="Calibri"/>
              </a:rPr>
              <a:t>eme</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n</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t </a:t>
            </a:r>
            <a:r>
              <a:rPr kumimoji="0" lang="fr-FR" sz="2800" b="0" i="0" u="none" strike="noStrike" kern="1200" cap="none" spc="20" normalizeH="0" baseline="0" noProof="0" dirty="0">
                <a:ln>
                  <a:noFill/>
                </a:ln>
                <a:solidFill>
                  <a:schemeClr val="tx2">
                    <a:lumMod val="75000"/>
                  </a:schemeClr>
                </a:solidFill>
                <a:effectLst/>
                <a:uLnTx/>
                <a:uFillTx/>
                <a:latin typeface="Arial MT"/>
                <a:ea typeface="+mn-ea"/>
                <a:cs typeface="Calibri"/>
              </a:rPr>
              <a:t>au</a:t>
            </a:r>
            <a:r>
              <a:rPr kumimoji="0" lang="fr-FR" sz="2800" b="0" i="0" u="none" strike="noStrike" kern="1200" cap="none" spc="-27" normalizeH="0" baseline="0" noProof="0" dirty="0">
                <a:ln>
                  <a:noFill/>
                </a:ln>
                <a:solidFill>
                  <a:schemeClr val="tx2">
                    <a:lumMod val="75000"/>
                  </a:schemeClr>
                </a:solidFill>
                <a:effectLst/>
                <a:uLnTx/>
                <a:uFillTx/>
                <a:latin typeface="Arial MT"/>
                <a:ea typeface="+mn-ea"/>
                <a:cs typeface="Calibri"/>
              </a:rPr>
              <a:t>t</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ono</a:t>
            </a:r>
            <a:r>
              <a:rPr kumimoji="0" lang="fr-FR" sz="2800" b="0" i="0" u="none" strike="noStrike" kern="1200" cap="none" spc="27" normalizeH="0" baseline="0" noProof="0" dirty="0">
                <a:ln>
                  <a:noFill/>
                </a:ln>
                <a:solidFill>
                  <a:schemeClr val="tx2">
                    <a:lumMod val="75000"/>
                  </a:schemeClr>
                </a:solidFill>
                <a:effectLst/>
                <a:uLnTx/>
                <a:uFillTx/>
                <a:latin typeface="Arial MT"/>
                <a:ea typeface="+mn-ea"/>
                <a:cs typeface="Calibri"/>
              </a:rPr>
              <a:t>me</a:t>
            </a:r>
            <a:r>
              <a:rPr lang="fr-FR" sz="2800" dirty="0">
                <a:solidFill>
                  <a:schemeClr val="tx2">
                    <a:lumMod val="75000"/>
                  </a:schemeClr>
                </a:solidFill>
                <a:latin typeface="Arial MT"/>
                <a:cs typeface="Calibri"/>
              </a:rPr>
              <a:t> </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c</a:t>
            </a:r>
            <a:r>
              <a:rPr kumimoji="0" lang="fr-FR" sz="2800" b="0" i="0" u="none" strike="noStrike" kern="1200" cap="none" spc="-267" normalizeH="0" baseline="0" noProof="0" dirty="0">
                <a:ln>
                  <a:noFill/>
                </a:ln>
                <a:solidFill>
                  <a:schemeClr val="tx2">
                    <a:lumMod val="75000"/>
                  </a:schemeClr>
                </a:solidFill>
                <a:effectLst/>
                <a:uLnTx/>
                <a:uFillTx/>
                <a:latin typeface="Arial MT"/>
                <a:ea typeface="+mn-ea"/>
                <a:cs typeface="Calibri"/>
              </a:rPr>
              <a:t>’</a:t>
            </a:r>
            <a:r>
              <a:rPr kumimoji="0" lang="fr-FR" sz="2800" b="0" i="0" u="none" strike="noStrike" kern="1200" cap="none" spc="20" normalizeH="0" baseline="0" noProof="0" dirty="0">
                <a:ln>
                  <a:noFill/>
                </a:ln>
                <a:solidFill>
                  <a:schemeClr val="tx2">
                    <a:lumMod val="75000"/>
                  </a:schemeClr>
                </a:solidFill>
                <a:effectLst/>
                <a:uLnTx/>
                <a:uFillTx/>
                <a:latin typeface="Arial MT"/>
                <a:ea typeface="+mn-ea"/>
                <a:cs typeface="Calibri"/>
              </a:rPr>
              <a:t>e</a:t>
            </a:r>
            <a:r>
              <a:rPr kumimoji="0" lang="fr-FR" sz="2800" b="0" i="0" u="none" strike="noStrike" kern="1200" cap="none" spc="-27" normalizeH="0" baseline="0" noProof="0" dirty="0">
                <a:ln>
                  <a:noFill/>
                </a:ln>
                <a:solidFill>
                  <a:schemeClr val="tx2">
                    <a:lumMod val="75000"/>
                  </a:schemeClr>
                </a:solidFill>
                <a:effectLst/>
                <a:uLnTx/>
                <a:uFillTx/>
                <a:latin typeface="Arial MT"/>
                <a:ea typeface="+mn-ea"/>
                <a:cs typeface="Calibri"/>
              </a:rPr>
              <a:t>s</a:t>
            </a:r>
            <a:r>
              <a:rPr kumimoji="0" lang="fr-FR" sz="2800" b="0" i="0" u="none" strike="noStrike" kern="1200" cap="none" spc="7" normalizeH="0" baseline="0" noProof="0" dirty="0">
                <a:ln>
                  <a:noFill/>
                </a:ln>
                <a:solidFill>
                  <a:schemeClr val="tx2">
                    <a:lumMod val="75000"/>
                  </a:schemeClr>
                </a:solidFill>
                <a:effectLst/>
                <a:uLnTx/>
                <a:uFillTx/>
                <a:latin typeface="Arial MT"/>
                <a:ea typeface="+mn-ea"/>
                <a:cs typeface="Calibri"/>
              </a:rPr>
              <a:t>t-à-di</a:t>
            </a:r>
            <a:r>
              <a:rPr kumimoji="0" lang="fr-FR" sz="2800" b="0" i="0" u="none" strike="noStrike" kern="1200" cap="none" spc="-40" normalizeH="0" baseline="0" noProof="0" dirty="0">
                <a:ln>
                  <a:noFill/>
                </a:ln>
                <a:solidFill>
                  <a:schemeClr val="tx2">
                    <a:lumMod val="75000"/>
                  </a:schemeClr>
                </a:solidFill>
                <a:effectLst/>
                <a:uLnTx/>
                <a:uFillTx/>
                <a:latin typeface="Arial MT"/>
                <a:ea typeface="+mn-ea"/>
                <a:cs typeface="Calibri"/>
              </a:rPr>
              <a:t>r</a:t>
            </a:r>
            <a:r>
              <a:rPr kumimoji="0" lang="fr-FR" sz="2800" b="0" i="0" u="none" strike="noStrike" kern="1200" cap="none" spc="20" normalizeH="0" baseline="0" noProof="0" dirty="0">
                <a:ln>
                  <a:noFill/>
                </a:ln>
                <a:solidFill>
                  <a:schemeClr val="tx2">
                    <a:lumMod val="75000"/>
                  </a:schemeClr>
                </a:solidFill>
                <a:effectLst/>
                <a:uLnTx/>
                <a:uFillTx/>
                <a:latin typeface="Arial MT"/>
                <a:ea typeface="+mn-ea"/>
                <a:cs typeface="Calibri"/>
              </a:rPr>
              <a:t>e</a:t>
            </a:r>
            <a:r>
              <a:rPr lang="fr-FR" sz="2800" dirty="0">
                <a:solidFill>
                  <a:schemeClr val="tx2">
                    <a:lumMod val="75000"/>
                  </a:schemeClr>
                </a:solidFill>
                <a:latin typeface="Arial MT"/>
                <a:cs typeface="Calibri"/>
              </a:rPr>
              <a:t> </a:t>
            </a:r>
            <a:r>
              <a:rPr kumimoji="0" lang="fr-FR" sz="2800" b="0" i="0" u="none" strike="noStrike" kern="1200" cap="none" spc="7" normalizeH="0" baseline="0" noProof="0" dirty="0">
                <a:ln>
                  <a:noFill/>
                </a:ln>
                <a:solidFill>
                  <a:schemeClr val="tx2">
                    <a:lumMod val="75000"/>
                  </a:schemeClr>
                </a:solidFill>
                <a:effectLst/>
                <a:uLnTx/>
                <a:uFillTx/>
                <a:latin typeface="Arial MT"/>
                <a:ea typeface="+mn-ea"/>
                <a:cs typeface="Calibri"/>
              </a:rPr>
              <a:t>ne bénéficier</a:t>
            </a:r>
            <a:r>
              <a:rPr kumimoji="0" lang="fr-FR" sz="2800" b="0" i="0" u="none" strike="noStrike" kern="1200" cap="none" spc="20" normalizeH="0" baseline="0" noProof="0" dirty="0">
                <a:ln>
                  <a:noFill/>
                </a:ln>
                <a:solidFill>
                  <a:schemeClr val="tx2">
                    <a:lumMod val="75000"/>
                  </a:schemeClr>
                </a:solidFill>
                <a:effectLst/>
                <a:uLnTx/>
                <a:uFillTx/>
                <a:latin typeface="Arial MT"/>
                <a:ea typeface="+mn-ea"/>
                <a:cs typeface="Calibri"/>
              </a:rPr>
              <a:t> </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d'aucune</a:t>
            </a:r>
            <a:r>
              <a:rPr kumimoji="0" lang="fr-FR" sz="2800" b="0" i="0" u="none" strike="noStrike" kern="1200" cap="none" spc="33" normalizeH="0" baseline="0" noProof="0" dirty="0">
                <a:ln>
                  <a:noFill/>
                </a:ln>
                <a:solidFill>
                  <a:schemeClr val="tx2">
                    <a:lumMod val="75000"/>
                  </a:schemeClr>
                </a:solidFill>
                <a:effectLst/>
                <a:uLnTx/>
                <a:uFillTx/>
                <a:latin typeface="Arial MT"/>
                <a:ea typeface="+mn-ea"/>
                <a:cs typeface="Calibri"/>
              </a:rPr>
              <a:t> </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aide</a:t>
            </a:r>
            <a:r>
              <a:rPr lang="fr-FR" sz="2800" spc="7" dirty="0">
                <a:solidFill>
                  <a:schemeClr val="tx2">
                    <a:lumMod val="75000"/>
                  </a:schemeClr>
                </a:solidFill>
                <a:latin typeface="Arial MT"/>
                <a:cs typeface="Calibri"/>
              </a:rPr>
              <a:t> </a:t>
            </a:r>
            <a:r>
              <a:rPr kumimoji="0" lang="fr-FR" sz="2800" b="0" i="0" u="none" strike="noStrike" kern="1200" cap="none" spc="0" normalizeH="0" baseline="0" noProof="0" dirty="0">
                <a:ln>
                  <a:noFill/>
                </a:ln>
                <a:solidFill>
                  <a:schemeClr val="tx2">
                    <a:lumMod val="75000"/>
                  </a:schemeClr>
                </a:solidFill>
                <a:effectLst/>
                <a:uLnTx/>
                <a:uFillTx/>
                <a:latin typeface="Arial MT"/>
                <a:ea typeface="+mn-ea"/>
                <a:cs typeface="Calibri"/>
              </a:rPr>
              <a:t>extérieure</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 une</a:t>
            </a:r>
            <a:r>
              <a:rPr kumimoji="0" lang="fr-FR" sz="2800" b="0" i="0" u="none" strike="noStrike" kern="1200" cap="none" spc="7" normalizeH="0" baseline="0" noProof="0" dirty="0">
                <a:ln>
                  <a:noFill/>
                </a:ln>
                <a:solidFill>
                  <a:schemeClr val="tx2">
                    <a:lumMod val="75000"/>
                  </a:schemeClr>
                </a:solidFill>
                <a:effectLst/>
                <a:uLnTx/>
                <a:uFillTx/>
                <a:latin typeface="Arial MT"/>
                <a:ea typeface="+mn-ea"/>
                <a:cs typeface="Calibri"/>
              </a:rPr>
              <a:t> </a:t>
            </a:r>
            <a:r>
              <a:rPr kumimoji="0" lang="fr-FR" sz="2800" b="0" i="0" u="none" strike="noStrike" kern="1200" cap="none" spc="-13" normalizeH="0" baseline="0" noProof="0" dirty="0">
                <a:ln>
                  <a:noFill/>
                </a:ln>
                <a:solidFill>
                  <a:schemeClr val="tx2">
                    <a:lumMod val="75000"/>
                  </a:schemeClr>
                </a:solidFill>
                <a:effectLst/>
                <a:uLnTx/>
                <a:uFillTx/>
                <a:latin typeface="Arial MT"/>
                <a:ea typeface="+mn-ea"/>
                <a:cs typeface="Calibri"/>
              </a:rPr>
              <a:t>fois</a:t>
            </a:r>
            <a:r>
              <a:rPr kumimoji="0" lang="fr-FR" sz="2800" b="0" i="0" u="none" strike="noStrike" kern="1200" cap="none" spc="7" normalizeH="0" baseline="0" noProof="0" dirty="0">
                <a:ln>
                  <a:noFill/>
                </a:ln>
                <a:solidFill>
                  <a:schemeClr val="tx2">
                    <a:lumMod val="75000"/>
                  </a:schemeClr>
                </a:solidFill>
                <a:effectLst/>
                <a:uLnTx/>
                <a:uFillTx/>
                <a:latin typeface="Arial MT"/>
                <a:ea typeface="+mn-ea"/>
                <a:cs typeface="Calibri"/>
              </a:rPr>
              <a:t> démarrée</a:t>
            </a:r>
            <a:endParaRPr lang="fr-FR" sz="2800" dirty="0">
              <a:latin typeface="Arial MT"/>
              <a:cs typeface="Arial MT"/>
            </a:endParaRPr>
          </a:p>
          <a:p>
            <a:pPr marL="1200522" lvl="2" indent="-270039">
              <a:buClr>
                <a:srgbClr val="DA511F"/>
              </a:buClr>
              <a:buFont typeface="Wingdings"/>
              <a:buChar char=""/>
              <a:tabLst>
                <a:tab pos="286970" algn="l"/>
              </a:tabLst>
            </a:pPr>
            <a:r>
              <a:rPr lang="fr-FR" sz="2800" spc="20" dirty="0">
                <a:solidFill>
                  <a:srgbClr val="093150"/>
                </a:solidFill>
                <a:latin typeface="Arial MT"/>
                <a:cs typeface="Arial MT"/>
              </a:rPr>
              <a:t>La</a:t>
            </a:r>
            <a:r>
              <a:rPr lang="fr-FR" sz="2800" dirty="0">
                <a:solidFill>
                  <a:srgbClr val="093150"/>
                </a:solidFill>
                <a:latin typeface="Arial MT"/>
                <a:cs typeface="Arial MT"/>
              </a:rPr>
              <a:t> </a:t>
            </a:r>
            <a:r>
              <a:rPr lang="fr-FR" sz="2800" spc="13" dirty="0">
                <a:solidFill>
                  <a:srgbClr val="093150"/>
                </a:solidFill>
                <a:latin typeface="Arial MT"/>
                <a:cs typeface="Arial MT"/>
              </a:rPr>
              <a:t>voiture</a:t>
            </a:r>
            <a:r>
              <a:rPr lang="fr-FR" sz="2800" dirty="0">
                <a:solidFill>
                  <a:srgbClr val="093150"/>
                </a:solidFill>
                <a:latin typeface="Arial MT"/>
                <a:cs typeface="Arial MT"/>
              </a:rPr>
              <a:t> </a:t>
            </a:r>
            <a:r>
              <a:rPr lang="fr-FR" sz="2800" spc="13" dirty="0">
                <a:solidFill>
                  <a:srgbClr val="093150"/>
                </a:solidFill>
                <a:latin typeface="Arial MT"/>
                <a:cs typeface="Arial MT"/>
              </a:rPr>
              <a:t>doit</a:t>
            </a:r>
            <a:r>
              <a:rPr lang="fr-FR" sz="2800" dirty="0">
                <a:solidFill>
                  <a:srgbClr val="093150"/>
                </a:solidFill>
                <a:latin typeface="Arial MT"/>
                <a:cs typeface="Arial MT"/>
              </a:rPr>
              <a:t> </a:t>
            </a:r>
            <a:r>
              <a:rPr lang="fr-FR" sz="2800" spc="13" dirty="0">
                <a:solidFill>
                  <a:srgbClr val="093150"/>
                </a:solidFill>
                <a:latin typeface="Arial MT"/>
                <a:cs typeface="Arial MT"/>
              </a:rPr>
              <a:t>suivre </a:t>
            </a:r>
            <a:r>
              <a:rPr lang="fr-FR" sz="2800" spc="20" dirty="0">
                <a:solidFill>
                  <a:srgbClr val="093150"/>
                </a:solidFill>
                <a:latin typeface="Arial MT"/>
                <a:cs typeface="Arial MT"/>
              </a:rPr>
              <a:t>une</a:t>
            </a:r>
            <a:r>
              <a:rPr lang="fr-FR" sz="2800" dirty="0">
                <a:solidFill>
                  <a:srgbClr val="093150"/>
                </a:solidFill>
                <a:latin typeface="Arial MT"/>
                <a:cs typeface="Arial MT"/>
              </a:rPr>
              <a:t> </a:t>
            </a:r>
            <a:r>
              <a:rPr lang="fr-FR" sz="2800" spc="13" dirty="0">
                <a:solidFill>
                  <a:srgbClr val="093150"/>
                </a:solidFill>
                <a:latin typeface="Arial MT"/>
                <a:cs typeface="Arial MT"/>
              </a:rPr>
              <a:t>ligne</a:t>
            </a:r>
            <a:endParaRPr lang="fr-FR" sz="2800" dirty="0">
              <a:latin typeface="Arial MT"/>
              <a:cs typeface="Arial MT"/>
            </a:endParaRPr>
          </a:p>
        </p:txBody>
      </p:sp>
      <p:sp>
        <p:nvSpPr>
          <p:cNvPr id="32" name="object 15">
            <a:extLst>
              <a:ext uri="{FF2B5EF4-FFF2-40B4-BE49-F238E27FC236}">
                <a16:creationId xmlns:a16="http://schemas.microsoft.com/office/drawing/2014/main" id="{14A22579-CD63-9E2F-05D2-6B7535D694B5}"/>
              </a:ext>
            </a:extLst>
          </p:cNvPr>
          <p:cNvSpPr/>
          <p:nvPr/>
        </p:nvSpPr>
        <p:spPr>
          <a:xfrm>
            <a:off x="7695583" y="3540603"/>
            <a:ext cx="617187" cy="4141347"/>
          </a:xfrm>
          <a:custGeom>
            <a:avLst/>
            <a:gdLst/>
            <a:ahLst/>
            <a:cxnLst/>
            <a:rect l="l" t="t" r="r" b="b"/>
            <a:pathLst>
              <a:path h="5318125">
                <a:moveTo>
                  <a:pt x="0" y="5317978"/>
                </a:moveTo>
                <a:lnTo>
                  <a:pt x="0" y="0"/>
                </a:lnTo>
              </a:path>
            </a:pathLst>
          </a:custGeom>
          <a:ln w="3175">
            <a:solidFill>
              <a:srgbClr val="FF9509"/>
            </a:solidFill>
          </a:ln>
        </p:spPr>
        <p:txBody>
          <a:bodyPr wrap="square" lIns="0" tIns="0" rIns="0" bIns="0" rtlCol="0"/>
          <a:lstStyle/>
          <a:p>
            <a:endParaRPr sz="2400"/>
          </a:p>
        </p:txBody>
      </p:sp>
      <p:sp>
        <p:nvSpPr>
          <p:cNvPr id="33" name="object 14">
            <a:extLst>
              <a:ext uri="{FF2B5EF4-FFF2-40B4-BE49-F238E27FC236}">
                <a16:creationId xmlns:a16="http://schemas.microsoft.com/office/drawing/2014/main" id="{9222AAA3-E2F5-F3A6-4D0F-4284F1E11379}"/>
              </a:ext>
            </a:extLst>
          </p:cNvPr>
          <p:cNvSpPr/>
          <p:nvPr/>
        </p:nvSpPr>
        <p:spPr>
          <a:xfrm>
            <a:off x="0" y="3496102"/>
            <a:ext cx="15076893" cy="45719"/>
          </a:xfrm>
          <a:custGeom>
            <a:avLst/>
            <a:gdLst/>
            <a:ahLst/>
            <a:cxnLst/>
            <a:rect l="l" t="t" r="r" b="b"/>
            <a:pathLst>
              <a:path w="20059015" h="92710">
                <a:moveTo>
                  <a:pt x="0" y="0"/>
                </a:moveTo>
                <a:lnTo>
                  <a:pt x="20058924" y="92165"/>
                </a:lnTo>
              </a:path>
            </a:pathLst>
          </a:custGeom>
          <a:ln w="11237">
            <a:solidFill>
              <a:srgbClr val="FF9509"/>
            </a:solidFill>
          </a:ln>
        </p:spPr>
        <p:txBody>
          <a:bodyPr wrap="square" lIns="0" tIns="0" rIns="0" bIns="0" rtlCol="0"/>
          <a:lstStyle/>
          <a:p>
            <a:endParaRPr sz="2400" dirty="0"/>
          </a:p>
        </p:txBody>
      </p:sp>
      <p:sp>
        <p:nvSpPr>
          <p:cNvPr id="34" name="object 14">
            <a:extLst>
              <a:ext uri="{FF2B5EF4-FFF2-40B4-BE49-F238E27FC236}">
                <a16:creationId xmlns:a16="http://schemas.microsoft.com/office/drawing/2014/main" id="{F78E1324-0239-51CA-1898-79A5A2849ABC}"/>
              </a:ext>
            </a:extLst>
          </p:cNvPr>
          <p:cNvSpPr/>
          <p:nvPr/>
        </p:nvSpPr>
        <p:spPr>
          <a:xfrm>
            <a:off x="-16306" y="7663310"/>
            <a:ext cx="15122450" cy="45719"/>
          </a:xfrm>
          <a:custGeom>
            <a:avLst/>
            <a:gdLst/>
            <a:ahLst/>
            <a:cxnLst/>
            <a:rect l="l" t="t" r="r" b="b"/>
            <a:pathLst>
              <a:path w="20059015" h="92710">
                <a:moveTo>
                  <a:pt x="0" y="0"/>
                </a:moveTo>
                <a:lnTo>
                  <a:pt x="20058924" y="92165"/>
                </a:lnTo>
              </a:path>
            </a:pathLst>
          </a:custGeom>
          <a:ln w="11237">
            <a:solidFill>
              <a:srgbClr val="FF9509"/>
            </a:solidFill>
          </a:ln>
        </p:spPr>
        <p:txBody>
          <a:bodyPr wrap="square" lIns="0" tIns="0" rIns="0" bIns="0" rtlCol="0"/>
          <a:lstStyle/>
          <a:p>
            <a:endParaRPr sz="2400" dirty="0"/>
          </a:p>
        </p:txBody>
      </p:sp>
      <p:sp>
        <p:nvSpPr>
          <p:cNvPr id="36" name="ZoneTexte 35">
            <a:extLst>
              <a:ext uri="{FF2B5EF4-FFF2-40B4-BE49-F238E27FC236}">
                <a16:creationId xmlns:a16="http://schemas.microsoft.com/office/drawing/2014/main" id="{2B9D432C-08BF-40A2-8054-9C2DE6A89E74}"/>
              </a:ext>
            </a:extLst>
          </p:cNvPr>
          <p:cNvSpPr txBox="1"/>
          <p:nvPr/>
        </p:nvSpPr>
        <p:spPr>
          <a:xfrm>
            <a:off x="7732711" y="3535554"/>
            <a:ext cx="2273808" cy="584775"/>
          </a:xfrm>
          <a:prstGeom prst="rect">
            <a:avLst/>
          </a:prstGeom>
          <a:noFill/>
        </p:spPr>
        <p:txBody>
          <a:bodyPr wrap="square">
            <a:spAutoFit/>
          </a:bodyPr>
          <a:lstStyle/>
          <a:p>
            <a:pPr marL="16930">
              <a:spcBef>
                <a:spcPts val="173"/>
              </a:spcBef>
            </a:pPr>
            <a:r>
              <a:rPr lang="fr-FR" sz="3200" u="sng" spc="13" dirty="0">
                <a:solidFill>
                  <a:srgbClr val="FF9509"/>
                </a:solidFill>
                <a:latin typeface="Arial MT"/>
                <a:cs typeface="Arial MT"/>
              </a:rPr>
              <a:t>Matériels:</a:t>
            </a:r>
            <a:endParaRPr lang="fr-FR" sz="3200" u="sng" dirty="0">
              <a:latin typeface="Arial MT"/>
              <a:cs typeface="Arial MT"/>
            </a:endParaRPr>
          </a:p>
        </p:txBody>
      </p:sp>
      <p:sp>
        <p:nvSpPr>
          <p:cNvPr id="39" name="object 29">
            <a:extLst>
              <a:ext uri="{FF2B5EF4-FFF2-40B4-BE49-F238E27FC236}">
                <a16:creationId xmlns:a16="http://schemas.microsoft.com/office/drawing/2014/main" id="{69612D6C-5BDF-A57E-0EA1-5002E684B582}"/>
              </a:ext>
            </a:extLst>
          </p:cNvPr>
          <p:cNvSpPr txBox="1"/>
          <p:nvPr/>
        </p:nvSpPr>
        <p:spPr>
          <a:xfrm>
            <a:off x="7732711" y="4253457"/>
            <a:ext cx="4710670" cy="455923"/>
          </a:xfrm>
          <a:prstGeom prst="rect">
            <a:avLst/>
          </a:prstGeom>
        </p:spPr>
        <p:txBody>
          <a:bodyPr vert="horz" wrap="square" lIns="0" tIns="22009" rIns="0" bIns="0" rtlCol="0">
            <a:spAutoFit/>
          </a:bodyPr>
          <a:lstStyle/>
          <a:p>
            <a:pPr marL="286122" indent="-270039">
              <a:spcBef>
                <a:spcPts val="173"/>
              </a:spcBef>
              <a:buClr>
                <a:srgbClr val="DA511F"/>
              </a:buClr>
              <a:buFont typeface="Wingdings"/>
              <a:buChar char=""/>
              <a:tabLst>
                <a:tab pos="286970" algn="l"/>
              </a:tabLst>
            </a:pPr>
            <a:r>
              <a:rPr lang="fr-FR" sz="2800" spc="-7" dirty="0">
                <a:latin typeface="Calibri"/>
                <a:cs typeface="Calibri"/>
              </a:rPr>
              <a:t>C</a:t>
            </a:r>
            <a:r>
              <a:rPr sz="2800" spc="-7" dirty="0" err="1">
                <a:latin typeface="Calibri"/>
                <a:cs typeface="Calibri"/>
              </a:rPr>
              <a:t>apteurs</a:t>
            </a:r>
            <a:r>
              <a:rPr sz="2800" spc="-13" dirty="0">
                <a:latin typeface="Calibri"/>
                <a:cs typeface="Calibri"/>
              </a:rPr>
              <a:t> </a:t>
            </a:r>
            <a:r>
              <a:rPr sz="2800" spc="-7" dirty="0">
                <a:latin typeface="Calibri"/>
                <a:cs typeface="Calibri"/>
              </a:rPr>
              <a:t>infrarouges </a:t>
            </a:r>
            <a:r>
              <a:rPr sz="2800" spc="13" dirty="0">
                <a:latin typeface="Calibri"/>
                <a:cs typeface="Calibri"/>
              </a:rPr>
              <a:t>(CNY70)</a:t>
            </a:r>
            <a:endParaRPr sz="2800" dirty="0">
              <a:latin typeface="Calibri"/>
              <a:cs typeface="Calibri"/>
            </a:endParaRPr>
          </a:p>
        </p:txBody>
      </p:sp>
      <p:sp>
        <p:nvSpPr>
          <p:cNvPr id="41" name="object 30">
            <a:extLst>
              <a:ext uri="{FF2B5EF4-FFF2-40B4-BE49-F238E27FC236}">
                <a16:creationId xmlns:a16="http://schemas.microsoft.com/office/drawing/2014/main" id="{387F68D4-B304-306E-01E2-5B9681FB455A}"/>
              </a:ext>
            </a:extLst>
          </p:cNvPr>
          <p:cNvSpPr txBox="1"/>
          <p:nvPr/>
        </p:nvSpPr>
        <p:spPr>
          <a:xfrm>
            <a:off x="7732711" y="5012369"/>
            <a:ext cx="2952552" cy="453111"/>
          </a:xfrm>
          <a:prstGeom prst="rect">
            <a:avLst/>
          </a:prstGeom>
        </p:spPr>
        <p:txBody>
          <a:bodyPr vert="horz" wrap="square" lIns="0" tIns="22009" rIns="0" bIns="0" rtlCol="0">
            <a:spAutoFit/>
          </a:bodyPr>
          <a:lstStyle/>
          <a:p>
            <a:pPr marL="286122" indent="-270039">
              <a:spcBef>
                <a:spcPts val="173"/>
              </a:spcBef>
              <a:buClr>
                <a:srgbClr val="DA511F"/>
              </a:buClr>
              <a:buFont typeface="Wingdings"/>
              <a:buChar char=""/>
              <a:tabLst>
                <a:tab pos="286970" algn="l"/>
              </a:tabLst>
            </a:pPr>
            <a:r>
              <a:rPr sz="2800" dirty="0">
                <a:latin typeface="Calibri"/>
                <a:cs typeface="Calibri"/>
              </a:rPr>
              <a:t>Carte</a:t>
            </a:r>
            <a:r>
              <a:rPr sz="2800" spc="-60" dirty="0">
                <a:latin typeface="Calibri"/>
                <a:cs typeface="Calibri"/>
              </a:rPr>
              <a:t> </a:t>
            </a:r>
            <a:r>
              <a:rPr sz="2800" spc="13" dirty="0">
                <a:latin typeface="Calibri"/>
                <a:cs typeface="Calibri"/>
              </a:rPr>
              <a:t>Nucléo:</a:t>
            </a:r>
            <a:endParaRPr sz="2800" dirty="0">
              <a:latin typeface="Calibri"/>
              <a:cs typeface="Calibri"/>
            </a:endParaRPr>
          </a:p>
        </p:txBody>
      </p:sp>
      <p:sp>
        <p:nvSpPr>
          <p:cNvPr id="42" name="object 31">
            <a:extLst>
              <a:ext uri="{FF2B5EF4-FFF2-40B4-BE49-F238E27FC236}">
                <a16:creationId xmlns:a16="http://schemas.microsoft.com/office/drawing/2014/main" id="{ADD1F1FC-1C9A-FABF-B2EB-9920DD3DB94E}"/>
              </a:ext>
            </a:extLst>
          </p:cNvPr>
          <p:cNvSpPr txBox="1"/>
          <p:nvPr/>
        </p:nvSpPr>
        <p:spPr>
          <a:xfrm>
            <a:off x="7720860" y="5736585"/>
            <a:ext cx="2976253" cy="453111"/>
          </a:xfrm>
          <a:prstGeom prst="rect">
            <a:avLst/>
          </a:prstGeom>
        </p:spPr>
        <p:txBody>
          <a:bodyPr vert="horz" wrap="square" lIns="0" tIns="22009" rIns="0" bIns="0" rtlCol="0">
            <a:spAutoFit/>
          </a:bodyPr>
          <a:lstStyle/>
          <a:p>
            <a:pPr marL="286122" indent="-270039">
              <a:spcBef>
                <a:spcPts val="173"/>
              </a:spcBef>
              <a:buClr>
                <a:srgbClr val="DA511F"/>
              </a:buClr>
              <a:buFont typeface="Wingdings"/>
              <a:buChar char=""/>
              <a:tabLst>
                <a:tab pos="286970" algn="l"/>
              </a:tabLst>
            </a:pPr>
            <a:r>
              <a:rPr sz="2800" spc="7" dirty="0">
                <a:latin typeface="Calibri"/>
                <a:cs typeface="Calibri"/>
              </a:rPr>
              <a:t>Servomoteur:</a:t>
            </a:r>
            <a:endParaRPr sz="2800" dirty="0">
              <a:latin typeface="Calibri"/>
              <a:cs typeface="Calibri"/>
            </a:endParaRPr>
          </a:p>
        </p:txBody>
      </p:sp>
      <p:sp>
        <p:nvSpPr>
          <p:cNvPr id="43" name="object 32">
            <a:extLst>
              <a:ext uri="{FF2B5EF4-FFF2-40B4-BE49-F238E27FC236}">
                <a16:creationId xmlns:a16="http://schemas.microsoft.com/office/drawing/2014/main" id="{DF721A64-B8FD-E682-CBE0-AA05F02C7407}"/>
              </a:ext>
            </a:extLst>
          </p:cNvPr>
          <p:cNvSpPr txBox="1"/>
          <p:nvPr/>
        </p:nvSpPr>
        <p:spPr>
          <a:xfrm>
            <a:off x="7714945" y="6376352"/>
            <a:ext cx="1981629" cy="596677"/>
          </a:xfrm>
          <a:prstGeom prst="rect">
            <a:avLst/>
          </a:prstGeom>
        </p:spPr>
        <p:txBody>
          <a:bodyPr vert="horz" wrap="square" lIns="0" tIns="22009" rIns="0" bIns="0" rtlCol="0">
            <a:spAutoFit/>
          </a:bodyPr>
          <a:lstStyle/>
          <a:p>
            <a:pPr marL="286122" indent="-270039">
              <a:spcBef>
                <a:spcPts val="173"/>
              </a:spcBef>
              <a:buClr>
                <a:srgbClr val="DA511F"/>
              </a:buClr>
              <a:buFont typeface="Wingdings"/>
              <a:buChar char=""/>
              <a:tabLst>
                <a:tab pos="286970" algn="l"/>
              </a:tabLst>
            </a:pPr>
            <a:r>
              <a:rPr sz="2800" spc="20" dirty="0">
                <a:latin typeface="Calibri"/>
                <a:cs typeface="Calibri"/>
              </a:rPr>
              <a:t>B</a:t>
            </a:r>
            <a:r>
              <a:rPr sz="2800" spc="-20" dirty="0">
                <a:latin typeface="Calibri"/>
                <a:cs typeface="Calibri"/>
              </a:rPr>
              <a:t>a</a:t>
            </a:r>
            <a:r>
              <a:rPr sz="2800" spc="-40" dirty="0">
                <a:latin typeface="Calibri"/>
                <a:cs typeface="Calibri"/>
              </a:rPr>
              <a:t>t</a:t>
            </a:r>
            <a:r>
              <a:rPr sz="2800" spc="-33" dirty="0">
                <a:latin typeface="Calibri"/>
                <a:cs typeface="Calibri"/>
              </a:rPr>
              <a:t>t</a:t>
            </a:r>
            <a:r>
              <a:rPr sz="2800" spc="13" dirty="0">
                <a:latin typeface="Calibri"/>
                <a:cs typeface="Calibri"/>
              </a:rPr>
              <a:t>erie</a:t>
            </a:r>
            <a:r>
              <a:rPr sz="3733" spc="7" dirty="0">
                <a:latin typeface="Calibri"/>
                <a:cs typeface="Calibri"/>
              </a:rPr>
              <a:t>:</a:t>
            </a:r>
            <a:endParaRPr sz="3733" dirty="0">
              <a:latin typeface="Calibri"/>
              <a:cs typeface="Calibri"/>
            </a:endParaRPr>
          </a:p>
        </p:txBody>
      </p:sp>
      <p:sp>
        <p:nvSpPr>
          <p:cNvPr id="44" name="object 32">
            <a:extLst>
              <a:ext uri="{FF2B5EF4-FFF2-40B4-BE49-F238E27FC236}">
                <a16:creationId xmlns:a16="http://schemas.microsoft.com/office/drawing/2014/main" id="{B48FC053-E938-CBC5-722E-CAA9AB9E1226}"/>
              </a:ext>
            </a:extLst>
          </p:cNvPr>
          <p:cNvSpPr txBox="1"/>
          <p:nvPr/>
        </p:nvSpPr>
        <p:spPr>
          <a:xfrm>
            <a:off x="7758786" y="7019831"/>
            <a:ext cx="1981629" cy="596677"/>
          </a:xfrm>
          <a:prstGeom prst="rect">
            <a:avLst/>
          </a:prstGeom>
        </p:spPr>
        <p:txBody>
          <a:bodyPr vert="horz" wrap="square" lIns="0" tIns="22009" rIns="0" bIns="0" rtlCol="0">
            <a:spAutoFit/>
          </a:bodyPr>
          <a:lstStyle/>
          <a:p>
            <a:pPr marL="286122" indent="-270039">
              <a:spcBef>
                <a:spcPts val="173"/>
              </a:spcBef>
              <a:buClr>
                <a:srgbClr val="DA511F"/>
              </a:buClr>
              <a:buFont typeface="Wingdings"/>
              <a:buChar char=""/>
              <a:tabLst>
                <a:tab pos="286970" algn="l"/>
              </a:tabLst>
            </a:pPr>
            <a:r>
              <a:rPr lang="fr-FR" sz="2800" spc="20" dirty="0" err="1">
                <a:latin typeface="Calibri"/>
                <a:cs typeface="Calibri"/>
              </a:rPr>
              <a:t>Cables</a:t>
            </a:r>
            <a:r>
              <a:rPr sz="3733" spc="7" dirty="0">
                <a:latin typeface="Calibri"/>
                <a:cs typeface="Calibri"/>
              </a:rPr>
              <a:t>:</a:t>
            </a:r>
            <a:endParaRPr sz="3733" dirty="0">
              <a:latin typeface="Calibri"/>
              <a:cs typeface="Calibri"/>
            </a:endParaRPr>
          </a:p>
        </p:txBody>
      </p:sp>
      <p:sp>
        <p:nvSpPr>
          <p:cNvPr id="45" name="ZoneTexte 44">
            <a:extLst>
              <a:ext uri="{FF2B5EF4-FFF2-40B4-BE49-F238E27FC236}">
                <a16:creationId xmlns:a16="http://schemas.microsoft.com/office/drawing/2014/main" id="{9889E68D-097E-A32B-DB83-774C90A06FF8}"/>
              </a:ext>
            </a:extLst>
          </p:cNvPr>
          <p:cNvSpPr txBox="1"/>
          <p:nvPr/>
        </p:nvSpPr>
        <p:spPr>
          <a:xfrm>
            <a:off x="-105639" y="3673734"/>
            <a:ext cx="7290433" cy="523220"/>
          </a:xfrm>
          <a:prstGeom prst="rect">
            <a:avLst/>
          </a:prstGeom>
          <a:noFill/>
        </p:spPr>
        <p:txBody>
          <a:bodyPr wrap="square" rtlCol="0">
            <a:spAutoFit/>
          </a:bodyPr>
          <a:lstStyle/>
          <a:p>
            <a:r>
              <a:rPr lang="fr-FR" sz="2800" u="sng" dirty="0">
                <a:solidFill>
                  <a:schemeClr val="accent6"/>
                </a:solidFill>
                <a:latin typeface="Arial MT"/>
              </a:rPr>
              <a:t>Chaine d’information : </a:t>
            </a:r>
          </a:p>
        </p:txBody>
      </p:sp>
      <p:pic>
        <p:nvPicPr>
          <p:cNvPr id="49" name="Image 48">
            <a:extLst>
              <a:ext uri="{FF2B5EF4-FFF2-40B4-BE49-F238E27FC236}">
                <a16:creationId xmlns:a16="http://schemas.microsoft.com/office/drawing/2014/main" id="{A4263C50-8601-E636-C9FA-6ABCD89F4B35}"/>
              </a:ext>
            </a:extLst>
          </p:cNvPr>
          <p:cNvPicPr>
            <a:picLocks noChangeAspect="1"/>
          </p:cNvPicPr>
          <p:nvPr/>
        </p:nvPicPr>
        <p:blipFill rotWithShape="1">
          <a:blip r:embed="rId4"/>
          <a:srcRect l="24610" t="66577" r="47557" b="19743"/>
          <a:stretch/>
        </p:blipFill>
        <p:spPr>
          <a:xfrm>
            <a:off x="31372" y="4287222"/>
            <a:ext cx="7646264" cy="2123794"/>
          </a:xfrm>
          <a:prstGeom prst="rect">
            <a:avLst/>
          </a:prstGeom>
        </p:spPr>
      </p:pic>
      <p:pic>
        <p:nvPicPr>
          <p:cNvPr id="50" name="object 13">
            <a:extLst>
              <a:ext uri="{FF2B5EF4-FFF2-40B4-BE49-F238E27FC236}">
                <a16:creationId xmlns:a16="http://schemas.microsoft.com/office/drawing/2014/main" id="{1FA02CD9-8F8A-D7AF-E1A6-CC0F52A2286B}"/>
              </a:ext>
            </a:extLst>
          </p:cNvPr>
          <p:cNvPicPr/>
          <p:nvPr/>
        </p:nvPicPr>
        <p:blipFill>
          <a:blip r:embed="rId5" cstate="print"/>
          <a:stretch>
            <a:fillRect/>
          </a:stretch>
        </p:blipFill>
        <p:spPr>
          <a:xfrm>
            <a:off x="5056020" y="7709029"/>
            <a:ext cx="5405532" cy="4986982"/>
          </a:xfrm>
          <a:prstGeom prst="rect">
            <a:avLst/>
          </a:prstGeom>
        </p:spPr>
      </p:pic>
      <p:grpSp>
        <p:nvGrpSpPr>
          <p:cNvPr id="51" name="object 60">
            <a:extLst>
              <a:ext uri="{FF2B5EF4-FFF2-40B4-BE49-F238E27FC236}">
                <a16:creationId xmlns:a16="http://schemas.microsoft.com/office/drawing/2014/main" id="{752B50CE-1036-E446-148A-CCA4F1EB86E8}"/>
              </a:ext>
            </a:extLst>
          </p:cNvPr>
          <p:cNvGrpSpPr/>
          <p:nvPr/>
        </p:nvGrpSpPr>
        <p:grpSpPr>
          <a:xfrm>
            <a:off x="10401726" y="17727857"/>
            <a:ext cx="4768647" cy="1783027"/>
            <a:chOff x="5993696" y="10601569"/>
            <a:chExt cx="7329170" cy="3232150"/>
          </a:xfrm>
        </p:grpSpPr>
        <p:sp>
          <p:nvSpPr>
            <p:cNvPr id="52" name="object 61">
              <a:extLst>
                <a:ext uri="{FF2B5EF4-FFF2-40B4-BE49-F238E27FC236}">
                  <a16:creationId xmlns:a16="http://schemas.microsoft.com/office/drawing/2014/main" id="{30BFE569-FD99-7B65-4F3E-40388E70B01C}"/>
                </a:ext>
              </a:extLst>
            </p:cNvPr>
            <p:cNvSpPr/>
            <p:nvPr/>
          </p:nvSpPr>
          <p:spPr>
            <a:xfrm>
              <a:off x="5995494" y="10603367"/>
              <a:ext cx="7325359" cy="3228340"/>
            </a:xfrm>
            <a:custGeom>
              <a:avLst/>
              <a:gdLst/>
              <a:ahLst/>
              <a:cxnLst/>
              <a:rect l="l" t="t" r="r" b="b"/>
              <a:pathLst>
                <a:path w="7325359" h="3228340">
                  <a:moveTo>
                    <a:pt x="6787072" y="0"/>
                  </a:moveTo>
                  <a:lnTo>
                    <a:pt x="538057" y="0"/>
                  </a:lnTo>
                  <a:lnTo>
                    <a:pt x="489083" y="2198"/>
                  </a:lnTo>
                  <a:lnTo>
                    <a:pt x="441340" y="8668"/>
                  </a:lnTo>
                  <a:lnTo>
                    <a:pt x="395020" y="19219"/>
                  </a:lnTo>
                  <a:lnTo>
                    <a:pt x="350311" y="33662"/>
                  </a:lnTo>
                  <a:lnTo>
                    <a:pt x="307404" y="51805"/>
                  </a:lnTo>
                  <a:lnTo>
                    <a:pt x="266489" y="73460"/>
                  </a:lnTo>
                  <a:lnTo>
                    <a:pt x="227756" y="98436"/>
                  </a:lnTo>
                  <a:lnTo>
                    <a:pt x="191394" y="126544"/>
                  </a:lnTo>
                  <a:lnTo>
                    <a:pt x="157593" y="157593"/>
                  </a:lnTo>
                  <a:lnTo>
                    <a:pt x="126544" y="191394"/>
                  </a:lnTo>
                  <a:lnTo>
                    <a:pt x="98436" y="227756"/>
                  </a:lnTo>
                  <a:lnTo>
                    <a:pt x="73460" y="266489"/>
                  </a:lnTo>
                  <a:lnTo>
                    <a:pt x="51805" y="307404"/>
                  </a:lnTo>
                  <a:lnTo>
                    <a:pt x="33662" y="350311"/>
                  </a:lnTo>
                  <a:lnTo>
                    <a:pt x="19219" y="395020"/>
                  </a:lnTo>
                  <a:lnTo>
                    <a:pt x="8668" y="441340"/>
                  </a:lnTo>
                  <a:lnTo>
                    <a:pt x="2198" y="489083"/>
                  </a:lnTo>
                  <a:lnTo>
                    <a:pt x="0" y="538057"/>
                  </a:lnTo>
                  <a:lnTo>
                    <a:pt x="0" y="2690286"/>
                  </a:lnTo>
                  <a:lnTo>
                    <a:pt x="2198" y="2739260"/>
                  </a:lnTo>
                  <a:lnTo>
                    <a:pt x="8668" y="2787002"/>
                  </a:lnTo>
                  <a:lnTo>
                    <a:pt x="19219" y="2833322"/>
                  </a:lnTo>
                  <a:lnTo>
                    <a:pt x="33662" y="2878031"/>
                  </a:lnTo>
                  <a:lnTo>
                    <a:pt x="51805" y="2920938"/>
                  </a:lnTo>
                  <a:lnTo>
                    <a:pt x="73460" y="2961853"/>
                  </a:lnTo>
                  <a:lnTo>
                    <a:pt x="98436" y="3000587"/>
                  </a:lnTo>
                  <a:lnTo>
                    <a:pt x="126544" y="3036949"/>
                  </a:lnTo>
                  <a:lnTo>
                    <a:pt x="157593" y="3070749"/>
                  </a:lnTo>
                  <a:lnTo>
                    <a:pt x="191394" y="3101798"/>
                  </a:lnTo>
                  <a:lnTo>
                    <a:pt x="227756" y="3129906"/>
                  </a:lnTo>
                  <a:lnTo>
                    <a:pt x="266489" y="3154882"/>
                  </a:lnTo>
                  <a:lnTo>
                    <a:pt x="307404" y="3176537"/>
                  </a:lnTo>
                  <a:lnTo>
                    <a:pt x="350311" y="3194680"/>
                  </a:lnTo>
                  <a:lnTo>
                    <a:pt x="395020" y="3209123"/>
                  </a:lnTo>
                  <a:lnTo>
                    <a:pt x="441340" y="3219674"/>
                  </a:lnTo>
                  <a:lnTo>
                    <a:pt x="489083" y="3226144"/>
                  </a:lnTo>
                  <a:lnTo>
                    <a:pt x="538057" y="3228343"/>
                  </a:lnTo>
                  <a:lnTo>
                    <a:pt x="6787072" y="3228343"/>
                  </a:lnTo>
                  <a:lnTo>
                    <a:pt x="6836046" y="3226144"/>
                  </a:lnTo>
                  <a:lnTo>
                    <a:pt x="6883788" y="3219674"/>
                  </a:lnTo>
                  <a:lnTo>
                    <a:pt x="6930109" y="3209123"/>
                  </a:lnTo>
                  <a:lnTo>
                    <a:pt x="6974817" y="3194680"/>
                  </a:lnTo>
                  <a:lnTo>
                    <a:pt x="7017724" y="3176537"/>
                  </a:lnTo>
                  <a:lnTo>
                    <a:pt x="7058639" y="3154882"/>
                  </a:lnTo>
                  <a:lnTo>
                    <a:pt x="7097373" y="3129906"/>
                  </a:lnTo>
                  <a:lnTo>
                    <a:pt x="7133735" y="3101798"/>
                  </a:lnTo>
                  <a:lnTo>
                    <a:pt x="7167536" y="3070749"/>
                  </a:lnTo>
                  <a:lnTo>
                    <a:pt x="7198585" y="3036949"/>
                  </a:lnTo>
                  <a:lnTo>
                    <a:pt x="7226692" y="3000587"/>
                  </a:lnTo>
                  <a:lnTo>
                    <a:pt x="7251668" y="2961853"/>
                  </a:lnTo>
                  <a:lnTo>
                    <a:pt x="7273323" y="2920938"/>
                  </a:lnTo>
                  <a:lnTo>
                    <a:pt x="7291467" y="2878031"/>
                  </a:lnTo>
                  <a:lnTo>
                    <a:pt x="7305909" y="2833322"/>
                  </a:lnTo>
                  <a:lnTo>
                    <a:pt x="7316460" y="2787002"/>
                  </a:lnTo>
                  <a:lnTo>
                    <a:pt x="7322930" y="2739260"/>
                  </a:lnTo>
                  <a:lnTo>
                    <a:pt x="7325129" y="2690286"/>
                  </a:lnTo>
                  <a:lnTo>
                    <a:pt x="7325129" y="538057"/>
                  </a:lnTo>
                  <a:lnTo>
                    <a:pt x="7322930" y="489083"/>
                  </a:lnTo>
                  <a:lnTo>
                    <a:pt x="7316460" y="441340"/>
                  </a:lnTo>
                  <a:lnTo>
                    <a:pt x="7305909" y="395020"/>
                  </a:lnTo>
                  <a:lnTo>
                    <a:pt x="7291467" y="350311"/>
                  </a:lnTo>
                  <a:lnTo>
                    <a:pt x="7273323" y="307404"/>
                  </a:lnTo>
                  <a:lnTo>
                    <a:pt x="7251668" y="266489"/>
                  </a:lnTo>
                  <a:lnTo>
                    <a:pt x="7226692" y="227756"/>
                  </a:lnTo>
                  <a:lnTo>
                    <a:pt x="7198585" y="191394"/>
                  </a:lnTo>
                  <a:lnTo>
                    <a:pt x="7167536" y="157593"/>
                  </a:lnTo>
                  <a:lnTo>
                    <a:pt x="7133735" y="126544"/>
                  </a:lnTo>
                  <a:lnTo>
                    <a:pt x="7097373" y="98436"/>
                  </a:lnTo>
                  <a:lnTo>
                    <a:pt x="7058639" y="73460"/>
                  </a:lnTo>
                  <a:lnTo>
                    <a:pt x="7017724" y="51805"/>
                  </a:lnTo>
                  <a:lnTo>
                    <a:pt x="6974817" y="33662"/>
                  </a:lnTo>
                  <a:lnTo>
                    <a:pt x="6930109" y="19219"/>
                  </a:lnTo>
                  <a:lnTo>
                    <a:pt x="6883788" y="8668"/>
                  </a:lnTo>
                  <a:lnTo>
                    <a:pt x="6836046" y="2198"/>
                  </a:lnTo>
                  <a:lnTo>
                    <a:pt x="6787072" y="0"/>
                  </a:lnTo>
                  <a:close/>
                </a:path>
              </a:pathLst>
            </a:custGeom>
            <a:solidFill>
              <a:srgbClr val="5B9BD4"/>
            </a:solidFill>
          </p:spPr>
          <p:txBody>
            <a:bodyPr wrap="square" lIns="0" tIns="0" rIns="0" bIns="0" rtlCol="0"/>
            <a:lstStyle/>
            <a:p>
              <a:endParaRPr sz="2400"/>
            </a:p>
          </p:txBody>
        </p:sp>
        <p:sp>
          <p:nvSpPr>
            <p:cNvPr id="53" name="object 62">
              <a:extLst>
                <a:ext uri="{FF2B5EF4-FFF2-40B4-BE49-F238E27FC236}">
                  <a16:creationId xmlns:a16="http://schemas.microsoft.com/office/drawing/2014/main" id="{C45DCB24-7665-3C2A-1706-42F0AEF0F3D3}"/>
                </a:ext>
              </a:extLst>
            </p:cNvPr>
            <p:cNvSpPr/>
            <p:nvPr/>
          </p:nvSpPr>
          <p:spPr>
            <a:xfrm>
              <a:off x="5995494" y="10603367"/>
              <a:ext cx="7325359" cy="3228340"/>
            </a:xfrm>
            <a:custGeom>
              <a:avLst/>
              <a:gdLst/>
              <a:ahLst/>
              <a:cxnLst/>
              <a:rect l="l" t="t" r="r" b="b"/>
              <a:pathLst>
                <a:path w="7325359" h="3228340">
                  <a:moveTo>
                    <a:pt x="0" y="538057"/>
                  </a:moveTo>
                  <a:lnTo>
                    <a:pt x="2198" y="489083"/>
                  </a:lnTo>
                  <a:lnTo>
                    <a:pt x="8668" y="441340"/>
                  </a:lnTo>
                  <a:lnTo>
                    <a:pt x="19219" y="395020"/>
                  </a:lnTo>
                  <a:lnTo>
                    <a:pt x="33662" y="350311"/>
                  </a:lnTo>
                  <a:lnTo>
                    <a:pt x="51805" y="307404"/>
                  </a:lnTo>
                  <a:lnTo>
                    <a:pt x="73460" y="266489"/>
                  </a:lnTo>
                  <a:lnTo>
                    <a:pt x="98436" y="227756"/>
                  </a:lnTo>
                  <a:lnTo>
                    <a:pt x="126544" y="191394"/>
                  </a:lnTo>
                  <a:lnTo>
                    <a:pt x="157593" y="157593"/>
                  </a:lnTo>
                  <a:lnTo>
                    <a:pt x="191394" y="126544"/>
                  </a:lnTo>
                  <a:lnTo>
                    <a:pt x="227756" y="98436"/>
                  </a:lnTo>
                  <a:lnTo>
                    <a:pt x="266489" y="73460"/>
                  </a:lnTo>
                  <a:lnTo>
                    <a:pt x="307404" y="51805"/>
                  </a:lnTo>
                  <a:lnTo>
                    <a:pt x="350311" y="33662"/>
                  </a:lnTo>
                  <a:lnTo>
                    <a:pt x="395020" y="19219"/>
                  </a:lnTo>
                  <a:lnTo>
                    <a:pt x="441340" y="8668"/>
                  </a:lnTo>
                  <a:lnTo>
                    <a:pt x="489083" y="2198"/>
                  </a:lnTo>
                  <a:lnTo>
                    <a:pt x="538057" y="0"/>
                  </a:lnTo>
                  <a:lnTo>
                    <a:pt x="6787072" y="0"/>
                  </a:lnTo>
                  <a:lnTo>
                    <a:pt x="6836046" y="2198"/>
                  </a:lnTo>
                  <a:lnTo>
                    <a:pt x="6883788" y="8668"/>
                  </a:lnTo>
                  <a:lnTo>
                    <a:pt x="6930109" y="19219"/>
                  </a:lnTo>
                  <a:lnTo>
                    <a:pt x="6974817" y="33662"/>
                  </a:lnTo>
                  <a:lnTo>
                    <a:pt x="7017724" y="51805"/>
                  </a:lnTo>
                  <a:lnTo>
                    <a:pt x="7058639" y="73460"/>
                  </a:lnTo>
                  <a:lnTo>
                    <a:pt x="7097373" y="98436"/>
                  </a:lnTo>
                  <a:lnTo>
                    <a:pt x="7133735" y="126544"/>
                  </a:lnTo>
                  <a:lnTo>
                    <a:pt x="7167536" y="157593"/>
                  </a:lnTo>
                  <a:lnTo>
                    <a:pt x="7198585" y="191394"/>
                  </a:lnTo>
                  <a:lnTo>
                    <a:pt x="7226692" y="227756"/>
                  </a:lnTo>
                  <a:lnTo>
                    <a:pt x="7251668" y="266489"/>
                  </a:lnTo>
                  <a:lnTo>
                    <a:pt x="7273323" y="307404"/>
                  </a:lnTo>
                  <a:lnTo>
                    <a:pt x="7291467" y="350311"/>
                  </a:lnTo>
                  <a:lnTo>
                    <a:pt x="7305909" y="395020"/>
                  </a:lnTo>
                  <a:lnTo>
                    <a:pt x="7316460" y="441340"/>
                  </a:lnTo>
                  <a:lnTo>
                    <a:pt x="7322930" y="489083"/>
                  </a:lnTo>
                  <a:lnTo>
                    <a:pt x="7325129" y="538057"/>
                  </a:lnTo>
                  <a:lnTo>
                    <a:pt x="7325129" y="2690286"/>
                  </a:lnTo>
                  <a:lnTo>
                    <a:pt x="7322930" y="2739260"/>
                  </a:lnTo>
                  <a:lnTo>
                    <a:pt x="7316460" y="2787002"/>
                  </a:lnTo>
                  <a:lnTo>
                    <a:pt x="7305909" y="2833322"/>
                  </a:lnTo>
                  <a:lnTo>
                    <a:pt x="7291467" y="2878031"/>
                  </a:lnTo>
                  <a:lnTo>
                    <a:pt x="7273323" y="2920938"/>
                  </a:lnTo>
                  <a:lnTo>
                    <a:pt x="7251668" y="2961853"/>
                  </a:lnTo>
                  <a:lnTo>
                    <a:pt x="7226692" y="3000587"/>
                  </a:lnTo>
                  <a:lnTo>
                    <a:pt x="7198585" y="3036949"/>
                  </a:lnTo>
                  <a:lnTo>
                    <a:pt x="7167536" y="3070749"/>
                  </a:lnTo>
                  <a:lnTo>
                    <a:pt x="7133735" y="3101798"/>
                  </a:lnTo>
                  <a:lnTo>
                    <a:pt x="7097373" y="3129906"/>
                  </a:lnTo>
                  <a:lnTo>
                    <a:pt x="7058639" y="3154882"/>
                  </a:lnTo>
                  <a:lnTo>
                    <a:pt x="7017724" y="3176537"/>
                  </a:lnTo>
                  <a:lnTo>
                    <a:pt x="6974817" y="3194680"/>
                  </a:lnTo>
                  <a:lnTo>
                    <a:pt x="6930109" y="3209123"/>
                  </a:lnTo>
                  <a:lnTo>
                    <a:pt x="6883788" y="3219674"/>
                  </a:lnTo>
                  <a:lnTo>
                    <a:pt x="6836046" y="3226144"/>
                  </a:lnTo>
                  <a:lnTo>
                    <a:pt x="6787072" y="3228343"/>
                  </a:lnTo>
                  <a:lnTo>
                    <a:pt x="538057" y="3228343"/>
                  </a:lnTo>
                  <a:lnTo>
                    <a:pt x="489083" y="3226144"/>
                  </a:lnTo>
                  <a:lnTo>
                    <a:pt x="441340" y="3219674"/>
                  </a:lnTo>
                  <a:lnTo>
                    <a:pt x="395020" y="3209123"/>
                  </a:lnTo>
                  <a:lnTo>
                    <a:pt x="350311" y="3194680"/>
                  </a:lnTo>
                  <a:lnTo>
                    <a:pt x="307404" y="3176537"/>
                  </a:lnTo>
                  <a:lnTo>
                    <a:pt x="266489" y="3154882"/>
                  </a:lnTo>
                  <a:lnTo>
                    <a:pt x="227756" y="3129906"/>
                  </a:lnTo>
                  <a:lnTo>
                    <a:pt x="191394" y="3101798"/>
                  </a:lnTo>
                  <a:lnTo>
                    <a:pt x="157593" y="3070749"/>
                  </a:lnTo>
                  <a:lnTo>
                    <a:pt x="126544" y="3036949"/>
                  </a:lnTo>
                  <a:lnTo>
                    <a:pt x="98436" y="3000587"/>
                  </a:lnTo>
                  <a:lnTo>
                    <a:pt x="73460" y="2961853"/>
                  </a:lnTo>
                  <a:lnTo>
                    <a:pt x="51805" y="2920938"/>
                  </a:lnTo>
                  <a:lnTo>
                    <a:pt x="33662" y="2878031"/>
                  </a:lnTo>
                  <a:lnTo>
                    <a:pt x="19219" y="2833322"/>
                  </a:lnTo>
                  <a:lnTo>
                    <a:pt x="8668" y="2787002"/>
                  </a:lnTo>
                  <a:lnTo>
                    <a:pt x="2198" y="2739260"/>
                  </a:lnTo>
                  <a:lnTo>
                    <a:pt x="0" y="2690286"/>
                  </a:lnTo>
                  <a:lnTo>
                    <a:pt x="0" y="538057"/>
                  </a:lnTo>
                  <a:close/>
                </a:path>
              </a:pathLst>
            </a:custGeom>
            <a:ln w="3596">
              <a:solidFill>
                <a:srgbClr val="41709C"/>
              </a:solidFill>
            </a:ln>
          </p:spPr>
          <p:txBody>
            <a:bodyPr wrap="square" lIns="0" tIns="0" rIns="0" bIns="0" rtlCol="0"/>
            <a:lstStyle/>
            <a:p>
              <a:endParaRPr sz="2400"/>
            </a:p>
          </p:txBody>
        </p:sp>
        <p:pic>
          <p:nvPicPr>
            <p:cNvPr id="54" name="object 63">
              <a:extLst>
                <a:ext uri="{FF2B5EF4-FFF2-40B4-BE49-F238E27FC236}">
                  <a16:creationId xmlns:a16="http://schemas.microsoft.com/office/drawing/2014/main" id="{233A79B9-0A2C-6D44-E947-F73927FFC6F4}"/>
                </a:ext>
              </a:extLst>
            </p:cNvPr>
            <p:cNvPicPr/>
            <p:nvPr/>
          </p:nvPicPr>
          <p:blipFill>
            <a:blip r:embed="rId6" cstate="print"/>
            <a:stretch>
              <a:fillRect/>
            </a:stretch>
          </p:blipFill>
          <p:spPr>
            <a:xfrm>
              <a:off x="10657308" y="11056018"/>
              <a:ext cx="2323939" cy="2248872"/>
            </a:xfrm>
            <a:prstGeom prst="rect">
              <a:avLst/>
            </a:prstGeom>
          </p:spPr>
        </p:pic>
      </p:grpSp>
      <p:sp>
        <p:nvSpPr>
          <p:cNvPr id="55" name="object 64">
            <a:extLst>
              <a:ext uri="{FF2B5EF4-FFF2-40B4-BE49-F238E27FC236}">
                <a16:creationId xmlns:a16="http://schemas.microsoft.com/office/drawing/2014/main" id="{EE7C26CA-0A1E-8BA1-BC70-5CAA716A4340}"/>
              </a:ext>
            </a:extLst>
          </p:cNvPr>
          <p:cNvSpPr txBox="1"/>
          <p:nvPr/>
        </p:nvSpPr>
        <p:spPr>
          <a:xfrm>
            <a:off x="10512792" y="18120277"/>
            <a:ext cx="2813369" cy="1112181"/>
          </a:xfrm>
          <a:prstGeom prst="rect">
            <a:avLst/>
          </a:prstGeom>
        </p:spPr>
        <p:txBody>
          <a:bodyPr vert="horz" wrap="square" lIns="0" tIns="16083" rIns="0" bIns="0" rtlCol="0">
            <a:spAutoFit/>
          </a:bodyPr>
          <a:lstStyle/>
          <a:p>
            <a:pPr marL="16930" marR="6772" algn="ctr">
              <a:lnSpc>
                <a:spcPct val="101099"/>
              </a:lnSpc>
              <a:spcBef>
                <a:spcPts val="127"/>
              </a:spcBef>
            </a:pPr>
            <a:r>
              <a:rPr sz="2400" spc="7" dirty="0">
                <a:solidFill>
                  <a:schemeClr val="bg1"/>
                </a:solidFill>
                <a:latin typeface="Arial MT"/>
                <a:cs typeface="Arial MT"/>
              </a:rPr>
              <a:t>Vidéo </a:t>
            </a:r>
            <a:r>
              <a:rPr sz="2400" spc="20" dirty="0">
                <a:solidFill>
                  <a:schemeClr val="bg1"/>
                </a:solidFill>
                <a:latin typeface="Arial MT"/>
                <a:cs typeface="Arial MT"/>
              </a:rPr>
              <a:t>du </a:t>
            </a:r>
            <a:r>
              <a:rPr sz="2400" spc="27" dirty="0">
                <a:solidFill>
                  <a:schemeClr val="bg1"/>
                </a:solidFill>
                <a:latin typeface="Arial MT"/>
                <a:cs typeface="Arial MT"/>
              </a:rPr>
              <a:t> </a:t>
            </a:r>
            <a:r>
              <a:rPr sz="2400" spc="13" dirty="0">
                <a:solidFill>
                  <a:schemeClr val="bg1"/>
                </a:solidFill>
                <a:latin typeface="Arial MT"/>
                <a:cs typeface="Arial MT"/>
              </a:rPr>
              <a:t>fonctionnement  </a:t>
            </a:r>
            <a:r>
              <a:rPr sz="2400" spc="20" dirty="0">
                <a:solidFill>
                  <a:schemeClr val="bg1"/>
                </a:solidFill>
                <a:latin typeface="Arial MT"/>
                <a:cs typeface="Arial MT"/>
              </a:rPr>
              <a:t>de</a:t>
            </a:r>
            <a:r>
              <a:rPr sz="2400" spc="-7" dirty="0">
                <a:solidFill>
                  <a:schemeClr val="bg1"/>
                </a:solidFill>
                <a:latin typeface="Arial MT"/>
                <a:cs typeface="Arial MT"/>
              </a:rPr>
              <a:t> </a:t>
            </a:r>
            <a:r>
              <a:rPr sz="2400" spc="13" dirty="0">
                <a:solidFill>
                  <a:schemeClr val="bg1"/>
                </a:solidFill>
                <a:latin typeface="Arial MT"/>
                <a:cs typeface="Arial MT"/>
              </a:rPr>
              <a:t>la</a:t>
            </a:r>
            <a:r>
              <a:rPr sz="2400" spc="-7" dirty="0">
                <a:solidFill>
                  <a:schemeClr val="bg1"/>
                </a:solidFill>
                <a:latin typeface="Arial MT"/>
                <a:cs typeface="Arial MT"/>
              </a:rPr>
              <a:t> </a:t>
            </a:r>
            <a:r>
              <a:rPr sz="2400" spc="13" dirty="0">
                <a:solidFill>
                  <a:schemeClr val="bg1"/>
                </a:solidFill>
                <a:latin typeface="Arial MT"/>
                <a:cs typeface="Arial MT"/>
              </a:rPr>
              <a:t>voiture</a:t>
            </a:r>
            <a:endParaRPr sz="2400" dirty="0">
              <a:solidFill>
                <a:schemeClr val="bg1"/>
              </a:solidFill>
              <a:latin typeface="Arial MT"/>
              <a:cs typeface="Arial MT"/>
            </a:endParaRPr>
          </a:p>
        </p:txBody>
      </p:sp>
      <p:sp>
        <p:nvSpPr>
          <p:cNvPr id="56" name="object 8">
            <a:extLst>
              <a:ext uri="{FF2B5EF4-FFF2-40B4-BE49-F238E27FC236}">
                <a16:creationId xmlns:a16="http://schemas.microsoft.com/office/drawing/2014/main" id="{47C935F8-6B76-0481-4DDB-E9FE6921D0EB}"/>
              </a:ext>
            </a:extLst>
          </p:cNvPr>
          <p:cNvSpPr/>
          <p:nvPr/>
        </p:nvSpPr>
        <p:spPr>
          <a:xfrm>
            <a:off x="31372" y="19510884"/>
            <a:ext cx="15139001" cy="633719"/>
          </a:xfrm>
          <a:custGeom>
            <a:avLst/>
            <a:gdLst/>
            <a:ahLst/>
            <a:cxnLst/>
            <a:rect l="l" t="t" r="r" b="b"/>
            <a:pathLst>
              <a:path w="20104100" h="772794">
                <a:moveTo>
                  <a:pt x="20104100" y="0"/>
                </a:moveTo>
                <a:lnTo>
                  <a:pt x="0" y="0"/>
                </a:lnTo>
                <a:lnTo>
                  <a:pt x="0" y="772698"/>
                </a:lnTo>
                <a:lnTo>
                  <a:pt x="20104100" y="772698"/>
                </a:lnTo>
                <a:lnTo>
                  <a:pt x="20104100" y="0"/>
                </a:lnTo>
                <a:close/>
              </a:path>
            </a:pathLst>
          </a:custGeom>
          <a:solidFill>
            <a:srgbClr val="FF9509"/>
          </a:solidFill>
        </p:spPr>
        <p:txBody>
          <a:bodyPr wrap="square" lIns="0" tIns="0" rIns="0" bIns="0" rtlCol="0"/>
          <a:lstStyle/>
          <a:p>
            <a:pPr algn="ctr"/>
            <a:r>
              <a:rPr lang="fr-FR" sz="3200" dirty="0"/>
              <a:t>www.institutoptique.fr</a:t>
            </a:r>
            <a:endParaRPr sz="3200" dirty="0"/>
          </a:p>
        </p:txBody>
      </p:sp>
      <p:sp>
        <p:nvSpPr>
          <p:cNvPr id="58" name="ZoneTexte 57">
            <a:extLst>
              <a:ext uri="{FF2B5EF4-FFF2-40B4-BE49-F238E27FC236}">
                <a16:creationId xmlns:a16="http://schemas.microsoft.com/office/drawing/2014/main" id="{E4DA64D7-C046-7EDA-3957-63910D2F04AC}"/>
              </a:ext>
            </a:extLst>
          </p:cNvPr>
          <p:cNvSpPr txBox="1"/>
          <p:nvPr/>
        </p:nvSpPr>
        <p:spPr>
          <a:xfrm>
            <a:off x="-16307" y="7694642"/>
            <a:ext cx="5126372" cy="5062924"/>
          </a:xfrm>
          <a:prstGeom prst="rect">
            <a:avLst/>
          </a:prstGeom>
          <a:noFill/>
        </p:spPr>
        <p:txBody>
          <a:bodyPr wrap="square" rtlCol="0">
            <a:spAutoFit/>
          </a:bodyPr>
          <a:lstStyle/>
          <a:p>
            <a:r>
              <a:rPr lang="en-US" sz="3200" b="1" u="sng" dirty="0" err="1">
                <a:solidFill>
                  <a:schemeClr val="accent6"/>
                </a:solidFill>
              </a:rPr>
              <a:t>Fonctionement</a:t>
            </a:r>
            <a:r>
              <a:rPr lang="en-US" sz="3200" b="1" u="sng" dirty="0">
                <a:solidFill>
                  <a:schemeClr val="accent6"/>
                </a:solidFill>
              </a:rPr>
              <a:t> des </a:t>
            </a:r>
            <a:r>
              <a:rPr lang="en-US" sz="3200" b="1" u="sng" dirty="0" err="1">
                <a:solidFill>
                  <a:schemeClr val="accent6"/>
                </a:solidFill>
              </a:rPr>
              <a:t>capteurs</a:t>
            </a:r>
            <a:r>
              <a:rPr lang="en-US" sz="3200" b="1" u="sng" dirty="0">
                <a:solidFill>
                  <a:schemeClr val="accent6"/>
                </a:solidFill>
              </a:rPr>
              <a:t>: </a:t>
            </a:r>
          </a:p>
          <a:p>
            <a:r>
              <a:rPr lang="en-US" sz="1100" u="sng" dirty="0">
                <a:solidFill>
                  <a:schemeClr val="accent6"/>
                </a:solidFill>
              </a:rPr>
              <a:t>  </a:t>
            </a:r>
            <a:endParaRPr lang="en-US" sz="2800" u="sng" dirty="0">
              <a:solidFill>
                <a:schemeClr val="accent6"/>
              </a:solidFill>
            </a:endParaRPr>
          </a:p>
          <a:p>
            <a:r>
              <a:rPr lang="fr-FR" sz="2000" b="0" i="0" dirty="0">
                <a:solidFill>
                  <a:srgbClr val="000000"/>
                </a:solidFill>
                <a:effectLst/>
                <a:latin typeface="Times New Roman" panose="02020603050405020304" pitchFamily="18" charset="0"/>
              </a:rPr>
              <a:t>Le capteur CNY70 est un capteur composé d’un émetteur infrarouge et d’un récepteur aligné. Nous avons décidé de placer six capteurs sous le châssis de la voiture.</a:t>
            </a:r>
          </a:p>
          <a:p>
            <a:endParaRPr lang="fr-FR" sz="2000" b="0" i="0" dirty="0">
              <a:solidFill>
                <a:srgbClr val="000000"/>
              </a:solidFill>
              <a:effectLst/>
              <a:latin typeface="Times New Roman" panose="02020603050405020304" pitchFamily="18" charset="0"/>
            </a:endParaRPr>
          </a:p>
          <a:p>
            <a:r>
              <a:rPr lang="fr-FR" sz="2000" b="0" i="0" dirty="0">
                <a:solidFill>
                  <a:srgbClr val="000000"/>
                </a:solidFill>
                <a:effectLst/>
                <a:latin typeface="Times New Roman" panose="02020603050405020304" pitchFamily="18" charset="0"/>
              </a:rPr>
              <a:t>En effet le capteur envoie une onde infrarouge sur le sol, cette onde est réfléchie par celui-ci, cette onde est alors captée par le récepteur qui        		nous renvoie une tension. </a:t>
            </a:r>
            <a:r>
              <a:rPr lang="fr-FR" sz="2000" dirty="0">
                <a:solidFill>
                  <a:srgbClr val="000000"/>
                </a:solidFill>
                <a:latin typeface="Times New Roman" panose="02020603050405020304" pitchFamily="18" charset="0"/>
              </a:rPr>
              <a:t>L</a:t>
            </a:r>
            <a:r>
              <a:rPr lang="fr-FR" sz="2000" b="0" i="0" dirty="0">
                <a:solidFill>
                  <a:srgbClr val="000000"/>
                </a:solidFill>
                <a:effectLst/>
                <a:latin typeface="Times New Roman" panose="02020603050405020304" pitchFamily="18" charset="0"/>
              </a:rPr>
              <a:t>es 		tensions faibles correspondent 		à du noir et les tensions 			élevées à du blanc, et donc si 		la voiture suit bien la ligne ou 		non.</a:t>
            </a:r>
            <a:endParaRPr lang="fr-FR" sz="2000" dirty="0"/>
          </a:p>
        </p:txBody>
      </p:sp>
      <p:pic>
        <p:nvPicPr>
          <p:cNvPr id="60" name="object 33">
            <a:extLst>
              <a:ext uri="{FF2B5EF4-FFF2-40B4-BE49-F238E27FC236}">
                <a16:creationId xmlns:a16="http://schemas.microsoft.com/office/drawing/2014/main" id="{DBA824DC-9786-A665-0577-A79E4B1927D1}"/>
              </a:ext>
            </a:extLst>
          </p:cNvPr>
          <p:cNvPicPr/>
          <p:nvPr/>
        </p:nvPicPr>
        <p:blipFill>
          <a:blip r:embed="rId7" cstate="print"/>
          <a:stretch>
            <a:fillRect/>
          </a:stretch>
        </p:blipFill>
        <p:spPr>
          <a:xfrm>
            <a:off x="11984" y="10800116"/>
            <a:ext cx="1737441" cy="1746944"/>
          </a:xfrm>
          <a:prstGeom prst="rect">
            <a:avLst/>
          </a:prstGeom>
        </p:spPr>
      </p:pic>
      <p:sp>
        <p:nvSpPr>
          <p:cNvPr id="62" name="ZoneTexte 61">
            <a:extLst>
              <a:ext uri="{FF2B5EF4-FFF2-40B4-BE49-F238E27FC236}">
                <a16:creationId xmlns:a16="http://schemas.microsoft.com/office/drawing/2014/main" id="{FEC7B8EF-42D7-294A-1D42-7BE86FB9CB30}"/>
              </a:ext>
            </a:extLst>
          </p:cNvPr>
          <p:cNvSpPr txBox="1"/>
          <p:nvPr/>
        </p:nvSpPr>
        <p:spPr>
          <a:xfrm>
            <a:off x="1978025" y="13087989"/>
            <a:ext cx="6781800" cy="625428"/>
          </a:xfrm>
          <a:prstGeom prst="rect">
            <a:avLst/>
          </a:prstGeom>
          <a:noFill/>
        </p:spPr>
        <p:txBody>
          <a:bodyPr wrap="square" rtlCol="0">
            <a:spAutoFit/>
          </a:bodyPr>
          <a:lstStyle/>
          <a:p>
            <a:pPr>
              <a:lnSpc>
                <a:spcPct val="115000"/>
              </a:lnSpc>
              <a:spcAft>
                <a:spcPts val="1000"/>
              </a:spcAft>
              <a:tabLst>
                <a:tab pos="358775" algn="l"/>
              </a:tabLst>
            </a:pPr>
            <a:r>
              <a:rPr lang="fr-FR" sz="3200" b="1" u="sng"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Vue d’ensemble du code </a:t>
            </a:r>
          </a:p>
        </p:txBody>
      </p:sp>
      <p:sp>
        <p:nvSpPr>
          <p:cNvPr id="63" name="ZoneTexte 62">
            <a:extLst>
              <a:ext uri="{FF2B5EF4-FFF2-40B4-BE49-F238E27FC236}">
                <a16:creationId xmlns:a16="http://schemas.microsoft.com/office/drawing/2014/main" id="{DE10D9A0-821C-5791-DB71-F516A5AC1A03}"/>
              </a:ext>
            </a:extLst>
          </p:cNvPr>
          <p:cNvSpPr txBox="1"/>
          <p:nvPr/>
        </p:nvSpPr>
        <p:spPr>
          <a:xfrm>
            <a:off x="10512792" y="7709030"/>
            <a:ext cx="4556473" cy="8141614"/>
          </a:xfrm>
          <a:prstGeom prst="rect">
            <a:avLst/>
          </a:prstGeom>
          <a:noFill/>
        </p:spPr>
        <p:txBody>
          <a:bodyPr wrap="square" rtlCol="0">
            <a:spAutoFit/>
          </a:bodyPr>
          <a:lstStyle/>
          <a:p>
            <a:pPr marL="457200" fontAlgn="base">
              <a:lnSpc>
                <a:spcPct val="115000"/>
              </a:lnSpc>
              <a:spcAft>
                <a:spcPts val="1200"/>
              </a:spcAft>
            </a:pPr>
            <a:r>
              <a:rPr lang="fr-FR" sz="3200" b="1" u="sng" dirty="0">
                <a:solidFill>
                  <a:schemeClr val="accent6"/>
                </a:solidFill>
                <a:effectLst/>
                <a:latin typeface="Calibri" panose="020F0502020204030204" pitchFamily="34" charset="0"/>
                <a:ea typeface="Times New Roman" panose="02020603050405020304" pitchFamily="18" charset="0"/>
                <a:cs typeface="Calibri" panose="020F0502020204030204" pitchFamily="34" charset="0"/>
              </a:rPr>
              <a:t>Limites techniques </a:t>
            </a:r>
            <a:endParaRPr lang="fr-FR" sz="3200" u="sng"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L</a:t>
            </a:r>
            <a:r>
              <a:rPr lang="fr-FR" sz="20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imites mécaniques</a:t>
            </a:r>
            <a:r>
              <a:rPr lang="fr-F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Le servomoteur à une limite d’angle de rotation, le parcours ne doit donc pas contenir de virages trop serrés.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Limites </a:t>
            </a:r>
            <a:r>
              <a:rPr lang="fr-FR" sz="20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électroniques</a:t>
            </a:r>
            <a:r>
              <a:rPr lang="fr-F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Le temps de réponse des composants limitent la vitesse de la voiture. Si la voiture va trop vite le capteur n’a pas le temps d’informer qu’il y’a eu un changement de couleur et la voiture dévie de sa trajectoire.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Solutions:  </a:t>
            </a:r>
            <a:r>
              <a:rPr lang="fr-F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Rajouter à notre système un correcteur PID qui aurait permis au système d'être plus rapide et précis.</a:t>
            </a:r>
          </a:p>
          <a:p>
            <a:pPr>
              <a:lnSpc>
                <a:spcPct val="115000"/>
              </a:lnSpc>
              <a:spcAft>
                <a:spcPts val="1000"/>
              </a:spcAft>
            </a:pPr>
            <a:r>
              <a:rPr lang="fr-FR" sz="2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Améliorations:</a:t>
            </a:r>
            <a:r>
              <a:rPr lang="fr-FR" sz="20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fr-FR" sz="2000" dirty="0">
                <a:solidFill>
                  <a:srgbClr val="000000"/>
                </a:solidFill>
                <a:latin typeface="Calibri" panose="020F0502020204030204" pitchFamily="34" charset="0"/>
                <a:ea typeface="Calibri" panose="020F0502020204030204" pitchFamily="34" charset="0"/>
                <a:cs typeface="Calibri" panose="020F0502020204030204" pitchFamily="34" charset="0"/>
              </a:rPr>
              <a:t>R</a:t>
            </a:r>
            <a:r>
              <a:rPr lang="fr-FR" sz="2000" dirty="0">
                <a:effectLst/>
                <a:latin typeface="Calibri" panose="020F0502020204030204" pitchFamily="34" charset="0"/>
                <a:ea typeface="Times New Roman" panose="02020603050405020304" pitchFamily="18" charset="0"/>
                <a:cs typeface="Calibri" panose="020F0502020204030204" pitchFamily="34" charset="0"/>
              </a:rPr>
              <a:t>ajouter un capteur Sharp qui permet de détecter des obstacles présents sur le circuit de la voiture et rajouter une télécommande qui nous permettrait d’éviter cette obstacle et de </a:t>
            </a:r>
            <a:r>
              <a:rPr lang="fr-FR" sz="1800" dirty="0">
                <a:effectLst/>
                <a:latin typeface="Calibri" panose="020F0502020204030204" pitchFamily="34" charset="0"/>
                <a:ea typeface="Times New Roman" panose="02020603050405020304" pitchFamily="18" charset="0"/>
                <a:cs typeface="Calibri" panose="020F0502020204030204" pitchFamily="34" charset="0"/>
              </a:rPr>
              <a:t>remettre la voiture sur la ligne.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4790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319</Words>
  <Application>Microsoft Office PowerPoint</Application>
  <PresentationFormat>Personnalisé</PresentationFormat>
  <Paragraphs>27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 MT</vt:lpstr>
      <vt:lpstr>Calibri</vt:lpstr>
      <vt:lpstr>Times New Roman</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Pierre Baladi</dc:creator>
  <cp:lastModifiedBy>IMARD Alix</cp:lastModifiedBy>
  <cp:revision>7</cp:revision>
  <dcterms:created xsi:type="dcterms:W3CDTF">2022-05-29T08:10:33Z</dcterms:created>
  <dcterms:modified xsi:type="dcterms:W3CDTF">2022-06-02T13:25:04Z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2022-05-28T00:00:00Z</vt:filetime>
  </property>
  <property fmtid="{D5CDD505-2E9C-101B-9397-08002B2CF9AE}" pid="3" name="Creator">
    <vt:lpwstr>Microsoft® PowerPoint® 2013</vt:lpwstr>
  </property>
  <property fmtid="{D5CDD505-2E9C-101B-9397-08002B2CF9AE}" pid="4" name="LastSaved">
    <vt:filetime>2022-05-29T00:00:00Z</vt:filetime>
  </property>
</Properties>
</file>