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fr-FR"/>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6B9"/>
    <a:srgbClr val="081B86"/>
    <a:srgbClr val="2A4DFF"/>
    <a:srgbClr val="ADC3ED"/>
    <a:srgbClr val="B204FD"/>
    <a:srgbClr val="FF8800"/>
    <a:srgbClr val="2643E0"/>
    <a:srgbClr val="142794"/>
    <a:srgbClr val="1A3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4F993-BFF2-4C1D-91ED-6024892EDCA6}" v="45" dt="2022-05-24T19:36:18.222"/>
    <p1510:client id="{689E272D-9FCD-4B59-A4F8-153751F445BF}" v="37" dt="2022-05-24T23:21:07.686"/>
    <p1510:client id="{72A8739F-1BFB-4213-BC57-7B4F4E5DA069}" v="404" dt="2022-05-25T18:01:41.262"/>
    <p1510:client id="{7D47A27F-A917-42A9-AF44-367E18B5B0C6}" v="11" dt="2022-05-22T15:22:32.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32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5DAA4-7FAD-4B2E-904A-956E654CE2B1}"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fr-MA"/>
        </a:p>
      </dgm:t>
    </dgm:pt>
    <dgm:pt modelId="{1D6EF794-2F7E-4AA9-BB3F-AC598B9853E1}">
      <dgm:prSet phldrT="[Texte]"/>
      <dgm:spPr/>
      <dgm:t>
        <a:bodyPr/>
        <a:lstStyle/>
        <a:p>
          <a:r>
            <a:rPr lang="fr-MA"/>
            <a:t>Utilisateur</a:t>
          </a:r>
        </a:p>
      </dgm:t>
    </dgm:pt>
    <dgm:pt modelId="{96DCE585-81C7-429E-A069-909200CEB548}" type="parTrans" cxnId="{B22C9198-2D7D-4205-9AA3-A51B69A8D142}">
      <dgm:prSet/>
      <dgm:spPr/>
      <dgm:t>
        <a:bodyPr/>
        <a:lstStyle/>
        <a:p>
          <a:endParaRPr lang="fr-MA"/>
        </a:p>
      </dgm:t>
    </dgm:pt>
    <dgm:pt modelId="{296A51E9-6634-4CA6-B788-95289AB8E342}" type="sibTrans" cxnId="{B22C9198-2D7D-4205-9AA3-A51B69A8D142}">
      <dgm:prSet/>
      <dgm:spPr/>
      <dgm:t>
        <a:bodyPr/>
        <a:lstStyle/>
        <a:p>
          <a:endParaRPr lang="fr-MA"/>
        </a:p>
      </dgm:t>
    </dgm:pt>
    <dgm:pt modelId="{0632950D-4080-444F-9DD6-0ED59DA7E112}">
      <dgm:prSet phldrT="[Texte]"/>
      <dgm:spPr/>
      <dgm:t>
        <a:bodyPr/>
        <a:lstStyle/>
        <a:p>
          <a:r>
            <a:rPr lang="fr-MA"/>
            <a:t>Emetteur</a:t>
          </a:r>
        </a:p>
      </dgm:t>
    </dgm:pt>
    <dgm:pt modelId="{15963241-38C9-4C51-8783-205F32392FB7}" type="parTrans" cxnId="{3DB49F8F-01C9-4E50-93A7-A621701330E9}">
      <dgm:prSet/>
      <dgm:spPr/>
      <dgm:t>
        <a:bodyPr/>
        <a:lstStyle/>
        <a:p>
          <a:endParaRPr lang="fr-MA"/>
        </a:p>
      </dgm:t>
    </dgm:pt>
    <dgm:pt modelId="{515E0EA9-A09C-4C4F-8D12-10FC4D12860C}" type="sibTrans" cxnId="{3DB49F8F-01C9-4E50-93A7-A621701330E9}">
      <dgm:prSet/>
      <dgm:spPr/>
      <dgm:t>
        <a:bodyPr/>
        <a:lstStyle/>
        <a:p>
          <a:endParaRPr lang="fr-MA"/>
        </a:p>
      </dgm:t>
    </dgm:pt>
    <dgm:pt modelId="{0C73CD71-FC28-450B-BF04-F22CEEE1697C}">
      <dgm:prSet phldrT="[Texte]"/>
      <dgm:spPr/>
      <dgm:t>
        <a:bodyPr/>
        <a:lstStyle/>
        <a:p>
          <a:r>
            <a:rPr lang="fr-MA"/>
            <a:t>Transmetteur </a:t>
          </a:r>
        </a:p>
        <a:p>
          <a:r>
            <a:rPr lang="fr-MA"/>
            <a:t>RF</a:t>
          </a:r>
        </a:p>
      </dgm:t>
    </dgm:pt>
    <dgm:pt modelId="{7D67D60F-4D29-47C8-95C3-6494739AF4AF}" type="parTrans" cxnId="{3AFBA236-C1E3-469F-A57C-5D3F01256AB7}">
      <dgm:prSet/>
      <dgm:spPr/>
      <dgm:t>
        <a:bodyPr/>
        <a:lstStyle/>
        <a:p>
          <a:endParaRPr lang="fr-MA"/>
        </a:p>
      </dgm:t>
    </dgm:pt>
    <dgm:pt modelId="{F2FC1315-8201-433C-A343-15DA3C6BC3F6}" type="sibTrans" cxnId="{3AFBA236-C1E3-469F-A57C-5D3F01256AB7}">
      <dgm:prSet/>
      <dgm:spPr/>
      <dgm:t>
        <a:bodyPr/>
        <a:lstStyle/>
        <a:p>
          <a:endParaRPr lang="fr-MA"/>
        </a:p>
      </dgm:t>
    </dgm:pt>
    <dgm:pt modelId="{DA875976-30FA-4376-B2EA-80DC78751F0F}">
      <dgm:prSet phldrT="[Texte]"/>
      <dgm:spPr/>
      <dgm:t>
        <a:bodyPr/>
        <a:lstStyle/>
        <a:p>
          <a:r>
            <a:rPr lang="fr-MA" dirty="0"/>
            <a:t>Récepteur</a:t>
          </a:r>
        </a:p>
        <a:p>
          <a:r>
            <a:rPr lang="fr-MA" dirty="0"/>
            <a:t>RF</a:t>
          </a:r>
        </a:p>
      </dgm:t>
    </dgm:pt>
    <dgm:pt modelId="{30994A4F-BB74-4BFD-A5D3-C07F9783C826}" type="parTrans" cxnId="{B47F9C6F-480D-44D5-A9A2-BC38865484D0}">
      <dgm:prSet/>
      <dgm:spPr/>
      <dgm:t>
        <a:bodyPr/>
        <a:lstStyle/>
        <a:p>
          <a:endParaRPr lang="fr-MA"/>
        </a:p>
      </dgm:t>
    </dgm:pt>
    <dgm:pt modelId="{311923E3-2A94-492B-AC59-90B887EA2890}" type="sibTrans" cxnId="{B47F9C6F-480D-44D5-A9A2-BC38865484D0}">
      <dgm:prSet/>
      <dgm:spPr/>
      <dgm:t>
        <a:bodyPr/>
        <a:lstStyle/>
        <a:p>
          <a:endParaRPr lang="fr-MA"/>
        </a:p>
      </dgm:t>
    </dgm:pt>
    <dgm:pt modelId="{16295870-36F2-466D-9699-4E1242AB7097}">
      <dgm:prSet phldrT="[Texte]"/>
      <dgm:spPr/>
      <dgm:t>
        <a:bodyPr/>
        <a:lstStyle/>
        <a:p>
          <a:r>
            <a:rPr lang="fr-MA"/>
            <a:t>Récepteur</a:t>
          </a:r>
        </a:p>
      </dgm:t>
    </dgm:pt>
    <dgm:pt modelId="{65E43A98-3B91-4764-B125-74861861AD33}" type="parTrans" cxnId="{6FCA0CBA-7FBA-4BE6-94AF-E78FFAD99C4B}">
      <dgm:prSet/>
      <dgm:spPr/>
      <dgm:t>
        <a:bodyPr/>
        <a:lstStyle/>
        <a:p>
          <a:endParaRPr lang="fr-MA"/>
        </a:p>
      </dgm:t>
    </dgm:pt>
    <dgm:pt modelId="{5FD08170-E6DB-420A-B8F6-338254E5FD61}" type="sibTrans" cxnId="{6FCA0CBA-7FBA-4BE6-94AF-E78FFAD99C4B}">
      <dgm:prSet/>
      <dgm:spPr/>
      <dgm:t>
        <a:bodyPr/>
        <a:lstStyle/>
        <a:p>
          <a:endParaRPr lang="fr-MA"/>
        </a:p>
      </dgm:t>
    </dgm:pt>
    <dgm:pt modelId="{75458FBB-FBBC-4709-BE7A-26C97B84551D}">
      <dgm:prSet phldrT="[Texte]"/>
      <dgm:spPr/>
      <dgm:t>
        <a:bodyPr/>
        <a:lstStyle/>
        <a:p>
          <a:r>
            <a:rPr lang="fr-MA"/>
            <a:t>Joystick</a:t>
          </a:r>
        </a:p>
      </dgm:t>
    </dgm:pt>
    <dgm:pt modelId="{60BB47A4-2BE1-4535-B3A4-D4ECBE047A7E}" type="parTrans" cxnId="{5385C3CB-E5A0-4787-A3B3-DB4619FC3803}">
      <dgm:prSet/>
      <dgm:spPr/>
      <dgm:t>
        <a:bodyPr/>
        <a:lstStyle/>
        <a:p>
          <a:endParaRPr lang="fr-MA"/>
        </a:p>
      </dgm:t>
    </dgm:pt>
    <dgm:pt modelId="{BFE12620-C7AB-4656-8E38-1269E46CCDDE}" type="sibTrans" cxnId="{5385C3CB-E5A0-4787-A3B3-DB4619FC3803}">
      <dgm:prSet/>
      <dgm:spPr/>
      <dgm:t>
        <a:bodyPr/>
        <a:lstStyle/>
        <a:p>
          <a:endParaRPr lang="fr-MA"/>
        </a:p>
      </dgm:t>
    </dgm:pt>
    <dgm:pt modelId="{D96E92E3-1AB2-4343-B61C-CCB037785A51}">
      <dgm:prSet phldrT="[Texte]"/>
      <dgm:spPr/>
      <dgm:t>
        <a:bodyPr/>
        <a:lstStyle/>
        <a:p>
          <a:r>
            <a:rPr lang="fr-MA"/>
            <a:t>Pont en H</a:t>
          </a:r>
        </a:p>
      </dgm:t>
    </dgm:pt>
    <dgm:pt modelId="{32070F33-1B37-457E-B3A4-41CD94AC2AB7}" type="parTrans" cxnId="{A0732C3B-8B3B-48FD-A903-1B10C86D5335}">
      <dgm:prSet/>
      <dgm:spPr/>
      <dgm:t>
        <a:bodyPr/>
        <a:lstStyle/>
        <a:p>
          <a:endParaRPr lang="fr-MA"/>
        </a:p>
      </dgm:t>
    </dgm:pt>
    <dgm:pt modelId="{FFF280BC-AF6B-425A-83B6-DC8849B13DBB}" type="sibTrans" cxnId="{A0732C3B-8B3B-48FD-A903-1B10C86D5335}">
      <dgm:prSet/>
      <dgm:spPr/>
      <dgm:t>
        <a:bodyPr/>
        <a:lstStyle/>
        <a:p>
          <a:endParaRPr lang="fr-MA"/>
        </a:p>
      </dgm:t>
    </dgm:pt>
    <dgm:pt modelId="{467D43ED-0921-46B7-B57D-D13434E48FD2}">
      <dgm:prSet phldrT="[Texte]"/>
      <dgm:spPr/>
      <dgm:t>
        <a:bodyPr/>
        <a:lstStyle/>
        <a:p>
          <a:r>
            <a:rPr lang="fr-MA"/>
            <a:t>Moteurs</a:t>
          </a:r>
        </a:p>
      </dgm:t>
    </dgm:pt>
    <dgm:pt modelId="{D5A71C3D-1372-4C94-9F9A-A649697C9DB4}" type="parTrans" cxnId="{41259FEB-7B1D-41FB-9076-9088169E59FC}">
      <dgm:prSet/>
      <dgm:spPr/>
      <dgm:t>
        <a:bodyPr/>
        <a:lstStyle/>
        <a:p>
          <a:endParaRPr lang="fr-MA"/>
        </a:p>
      </dgm:t>
    </dgm:pt>
    <dgm:pt modelId="{2ED9EA12-F2D7-4328-82E4-F774B1DC139C}" type="sibTrans" cxnId="{41259FEB-7B1D-41FB-9076-9088169E59FC}">
      <dgm:prSet/>
      <dgm:spPr/>
      <dgm:t>
        <a:bodyPr/>
        <a:lstStyle/>
        <a:p>
          <a:endParaRPr lang="fr-MA"/>
        </a:p>
      </dgm:t>
    </dgm:pt>
    <dgm:pt modelId="{8F30F826-7C22-49A9-8795-23C1BFBA69F0}">
      <dgm:prSet phldrT="[Texte]"/>
      <dgm:spPr/>
      <dgm:t>
        <a:bodyPr/>
        <a:lstStyle/>
        <a:p>
          <a:r>
            <a:rPr lang="fr-MA"/>
            <a:t>Roues</a:t>
          </a:r>
        </a:p>
      </dgm:t>
    </dgm:pt>
    <dgm:pt modelId="{B73F0483-75C7-44E0-AF57-F9737D38DD03}" type="parTrans" cxnId="{56C8625B-ACD5-4ECB-8FD5-C2886128BEB2}">
      <dgm:prSet/>
      <dgm:spPr/>
      <dgm:t>
        <a:bodyPr/>
        <a:lstStyle/>
        <a:p>
          <a:endParaRPr lang="fr-MA"/>
        </a:p>
      </dgm:t>
    </dgm:pt>
    <dgm:pt modelId="{84DA4D3A-7DBC-44B6-BFFB-ADC170FD2C7A}" type="sibTrans" cxnId="{56C8625B-ACD5-4ECB-8FD5-C2886128BEB2}">
      <dgm:prSet/>
      <dgm:spPr/>
      <dgm:t>
        <a:bodyPr/>
        <a:lstStyle/>
        <a:p>
          <a:endParaRPr lang="fr-MA"/>
        </a:p>
      </dgm:t>
    </dgm:pt>
    <dgm:pt modelId="{2D3553ED-618C-4025-9B5D-0758558F28A0}" type="pres">
      <dgm:prSet presAssocID="{9A75DAA4-7FAD-4B2E-904A-956E654CE2B1}" presName="Name0" presStyleCnt="0">
        <dgm:presLayoutVars>
          <dgm:dir/>
          <dgm:resizeHandles/>
        </dgm:presLayoutVars>
      </dgm:prSet>
      <dgm:spPr/>
    </dgm:pt>
    <dgm:pt modelId="{706CDF0C-AD83-4831-B63D-043A140D5A37}" type="pres">
      <dgm:prSet presAssocID="{1D6EF794-2F7E-4AA9-BB3F-AC598B9853E1}" presName="compNode" presStyleCnt="0"/>
      <dgm:spPr/>
    </dgm:pt>
    <dgm:pt modelId="{7784BDBC-A968-4142-978B-069F43EDCA94}" type="pres">
      <dgm:prSet presAssocID="{1D6EF794-2F7E-4AA9-BB3F-AC598B9853E1}" presName="dummyConnPt" presStyleCnt="0"/>
      <dgm:spPr/>
    </dgm:pt>
    <dgm:pt modelId="{9F6B86E7-E0DC-43F6-AC93-9331190633BB}" type="pres">
      <dgm:prSet presAssocID="{1D6EF794-2F7E-4AA9-BB3F-AC598B9853E1}" presName="node" presStyleLbl="node1" presStyleIdx="0" presStyleCnt="9">
        <dgm:presLayoutVars>
          <dgm:bulletEnabled val="1"/>
        </dgm:presLayoutVars>
      </dgm:prSet>
      <dgm:spPr/>
    </dgm:pt>
    <dgm:pt modelId="{069CBAA2-2D4F-45CB-885D-19FB14C74A3B}" type="pres">
      <dgm:prSet presAssocID="{296A51E9-6634-4CA6-B788-95289AB8E342}" presName="sibTrans" presStyleLbl="bgSibTrans2D1" presStyleIdx="0" presStyleCnt="8"/>
      <dgm:spPr/>
    </dgm:pt>
    <dgm:pt modelId="{98B18F18-0E31-4A63-8DF8-F8CC3A010BF9}" type="pres">
      <dgm:prSet presAssocID="{75458FBB-FBBC-4709-BE7A-26C97B84551D}" presName="compNode" presStyleCnt="0"/>
      <dgm:spPr/>
    </dgm:pt>
    <dgm:pt modelId="{2962F982-4D84-4F22-8C84-861E393C3A57}" type="pres">
      <dgm:prSet presAssocID="{75458FBB-FBBC-4709-BE7A-26C97B84551D}" presName="dummyConnPt" presStyleCnt="0"/>
      <dgm:spPr/>
    </dgm:pt>
    <dgm:pt modelId="{61D8D730-257C-4042-9E56-B71CA734D1D7}" type="pres">
      <dgm:prSet presAssocID="{75458FBB-FBBC-4709-BE7A-26C97B84551D}" presName="node" presStyleLbl="node1" presStyleIdx="1" presStyleCnt="9">
        <dgm:presLayoutVars>
          <dgm:bulletEnabled val="1"/>
        </dgm:presLayoutVars>
      </dgm:prSet>
      <dgm:spPr/>
    </dgm:pt>
    <dgm:pt modelId="{971610FD-47B4-48D1-99D6-1F460A875741}" type="pres">
      <dgm:prSet presAssocID="{BFE12620-C7AB-4656-8E38-1269E46CCDDE}" presName="sibTrans" presStyleLbl="bgSibTrans2D1" presStyleIdx="1" presStyleCnt="8"/>
      <dgm:spPr/>
    </dgm:pt>
    <dgm:pt modelId="{266ED7DF-9B10-4122-B9FF-AE6691DC80FC}" type="pres">
      <dgm:prSet presAssocID="{0632950D-4080-444F-9DD6-0ED59DA7E112}" presName="compNode" presStyleCnt="0"/>
      <dgm:spPr/>
    </dgm:pt>
    <dgm:pt modelId="{6FE99FC2-C861-4D62-82A8-AFC3A74D956A}" type="pres">
      <dgm:prSet presAssocID="{0632950D-4080-444F-9DD6-0ED59DA7E112}" presName="dummyConnPt" presStyleCnt="0"/>
      <dgm:spPr/>
    </dgm:pt>
    <dgm:pt modelId="{B391496F-1675-4B7A-A9E5-D5181B21C44D}" type="pres">
      <dgm:prSet presAssocID="{0632950D-4080-444F-9DD6-0ED59DA7E112}" presName="node" presStyleLbl="node1" presStyleIdx="2" presStyleCnt="9">
        <dgm:presLayoutVars>
          <dgm:bulletEnabled val="1"/>
        </dgm:presLayoutVars>
      </dgm:prSet>
      <dgm:spPr/>
    </dgm:pt>
    <dgm:pt modelId="{BB9F6AC7-E071-46A2-B5C5-EA0F53CE083F}" type="pres">
      <dgm:prSet presAssocID="{515E0EA9-A09C-4C4F-8D12-10FC4D12860C}" presName="sibTrans" presStyleLbl="bgSibTrans2D1" presStyleIdx="2" presStyleCnt="8"/>
      <dgm:spPr/>
    </dgm:pt>
    <dgm:pt modelId="{B6E79E55-ABE1-4272-B5C6-FF34B09AD20D}" type="pres">
      <dgm:prSet presAssocID="{0C73CD71-FC28-450B-BF04-F22CEEE1697C}" presName="compNode" presStyleCnt="0"/>
      <dgm:spPr/>
    </dgm:pt>
    <dgm:pt modelId="{5E04649B-747D-43D7-AA27-0AAA41AA6DF6}" type="pres">
      <dgm:prSet presAssocID="{0C73CD71-FC28-450B-BF04-F22CEEE1697C}" presName="dummyConnPt" presStyleCnt="0"/>
      <dgm:spPr/>
    </dgm:pt>
    <dgm:pt modelId="{C3E7CBA7-D90D-465F-9414-E729C14201BF}" type="pres">
      <dgm:prSet presAssocID="{0C73CD71-FC28-450B-BF04-F22CEEE1697C}" presName="node" presStyleLbl="node1" presStyleIdx="3" presStyleCnt="9">
        <dgm:presLayoutVars>
          <dgm:bulletEnabled val="1"/>
        </dgm:presLayoutVars>
      </dgm:prSet>
      <dgm:spPr/>
    </dgm:pt>
    <dgm:pt modelId="{351FFDAE-29BC-437A-9C39-3744C1F57C3E}" type="pres">
      <dgm:prSet presAssocID="{F2FC1315-8201-433C-A343-15DA3C6BC3F6}" presName="sibTrans" presStyleLbl="bgSibTrans2D1" presStyleIdx="3" presStyleCnt="8"/>
      <dgm:spPr/>
    </dgm:pt>
    <dgm:pt modelId="{FD9B3016-FB8A-4A9F-96F0-834C9D4E99D3}" type="pres">
      <dgm:prSet presAssocID="{DA875976-30FA-4376-B2EA-80DC78751F0F}" presName="compNode" presStyleCnt="0"/>
      <dgm:spPr/>
    </dgm:pt>
    <dgm:pt modelId="{70383B7A-0A11-4043-A117-45DA197519A8}" type="pres">
      <dgm:prSet presAssocID="{DA875976-30FA-4376-B2EA-80DC78751F0F}" presName="dummyConnPt" presStyleCnt="0"/>
      <dgm:spPr/>
    </dgm:pt>
    <dgm:pt modelId="{C7DC7643-2A30-40EB-A9F9-C4A32150E4D3}" type="pres">
      <dgm:prSet presAssocID="{DA875976-30FA-4376-B2EA-80DC78751F0F}" presName="node" presStyleLbl="node1" presStyleIdx="4" presStyleCnt="9">
        <dgm:presLayoutVars>
          <dgm:bulletEnabled val="1"/>
        </dgm:presLayoutVars>
      </dgm:prSet>
      <dgm:spPr/>
    </dgm:pt>
    <dgm:pt modelId="{5C159301-1729-4610-A6E5-CE918AE2C973}" type="pres">
      <dgm:prSet presAssocID="{311923E3-2A94-492B-AC59-90B887EA2890}" presName="sibTrans" presStyleLbl="bgSibTrans2D1" presStyleIdx="4" presStyleCnt="8"/>
      <dgm:spPr/>
    </dgm:pt>
    <dgm:pt modelId="{A9338AD2-45BA-431B-B23A-94BCEADA6AD9}" type="pres">
      <dgm:prSet presAssocID="{16295870-36F2-466D-9699-4E1242AB7097}" presName="compNode" presStyleCnt="0"/>
      <dgm:spPr/>
    </dgm:pt>
    <dgm:pt modelId="{1A462354-CB36-4FAE-8EB6-A9FB5CE98D3B}" type="pres">
      <dgm:prSet presAssocID="{16295870-36F2-466D-9699-4E1242AB7097}" presName="dummyConnPt" presStyleCnt="0"/>
      <dgm:spPr/>
    </dgm:pt>
    <dgm:pt modelId="{3686CECB-8393-4E11-A712-1EC14ACAF20A}" type="pres">
      <dgm:prSet presAssocID="{16295870-36F2-466D-9699-4E1242AB7097}" presName="node" presStyleLbl="node1" presStyleIdx="5" presStyleCnt="9">
        <dgm:presLayoutVars>
          <dgm:bulletEnabled val="1"/>
        </dgm:presLayoutVars>
      </dgm:prSet>
      <dgm:spPr/>
    </dgm:pt>
    <dgm:pt modelId="{EE1D9C3C-5E47-42A5-98E8-B606C7913433}" type="pres">
      <dgm:prSet presAssocID="{5FD08170-E6DB-420A-B8F6-338254E5FD61}" presName="sibTrans" presStyleLbl="bgSibTrans2D1" presStyleIdx="5" presStyleCnt="8"/>
      <dgm:spPr/>
    </dgm:pt>
    <dgm:pt modelId="{D0F657F4-080F-4399-9CF2-02C7AB27F8EA}" type="pres">
      <dgm:prSet presAssocID="{D96E92E3-1AB2-4343-B61C-CCB037785A51}" presName="compNode" presStyleCnt="0"/>
      <dgm:spPr/>
    </dgm:pt>
    <dgm:pt modelId="{D5E0C641-4705-468A-86DF-CA8B6478F0F8}" type="pres">
      <dgm:prSet presAssocID="{D96E92E3-1AB2-4343-B61C-CCB037785A51}" presName="dummyConnPt" presStyleCnt="0"/>
      <dgm:spPr/>
    </dgm:pt>
    <dgm:pt modelId="{23B4EFDF-A37B-4273-AC25-35709E0C6131}" type="pres">
      <dgm:prSet presAssocID="{D96E92E3-1AB2-4343-B61C-CCB037785A51}" presName="node" presStyleLbl="node1" presStyleIdx="6" presStyleCnt="9">
        <dgm:presLayoutVars>
          <dgm:bulletEnabled val="1"/>
        </dgm:presLayoutVars>
      </dgm:prSet>
      <dgm:spPr/>
    </dgm:pt>
    <dgm:pt modelId="{C43E6E6F-8DB8-445B-B902-F16809C79B22}" type="pres">
      <dgm:prSet presAssocID="{FFF280BC-AF6B-425A-83B6-DC8849B13DBB}" presName="sibTrans" presStyleLbl="bgSibTrans2D1" presStyleIdx="6" presStyleCnt="8"/>
      <dgm:spPr/>
    </dgm:pt>
    <dgm:pt modelId="{0DA0B006-DAF3-42EA-B39C-A23C96C164E7}" type="pres">
      <dgm:prSet presAssocID="{467D43ED-0921-46B7-B57D-D13434E48FD2}" presName="compNode" presStyleCnt="0"/>
      <dgm:spPr/>
    </dgm:pt>
    <dgm:pt modelId="{036C24DA-9B89-48D1-92EC-6A7B3DBBB3AA}" type="pres">
      <dgm:prSet presAssocID="{467D43ED-0921-46B7-B57D-D13434E48FD2}" presName="dummyConnPt" presStyleCnt="0"/>
      <dgm:spPr/>
    </dgm:pt>
    <dgm:pt modelId="{448AB58E-0DB6-4ABE-8ADC-A4AEC5A76D14}" type="pres">
      <dgm:prSet presAssocID="{467D43ED-0921-46B7-B57D-D13434E48FD2}" presName="node" presStyleLbl="node1" presStyleIdx="7" presStyleCnt="9">
        <dgm:presLayoutVars>
          <dgm:bulletEnabled val="1"/>
        </dgm:presLayoutVars>
      </dgm:prSet>
      <dgm:spPr/>
    </dgm:pt>
    <dgm:pt modelId="{AA469D32-10F3-4A54-890D-0C94691E877B}" type="pres">
      <dgm:prSet presAssocID="{2ED9EA12-F2D7-4328-82E4-F774B1DC139C}" presName="sibTrans" presStyleLbl="bgSibTrans2D1" presStyleIdx="7" presStyleCnt="8"/>
      <dgm:spPr/>
    </dgm:pt>
    <dgm:pt modelId="{1FE92DC9-5CBF-462B-9C55-DC8574E07744}" type="pres">
      <dgm:prSet presAssocID="{8F30F826-7C22-49A9-8795-23C1BFBA69F0}" presName="compNode" presStyleCnt="0"/>
      <dgm:spPr/>
    </dgm:pt>
    <dgm:pt modelId="{01B04D59-F398-473F-942F-671353E51AD0}" type="pres">
      <dgm:prSet presAssocID="{8F30F826-7C22-49A9-8795-23C1BFBA69F0}" presName="dummyConnPt" presStyleCnt="0"/>
      <dgm:spPr/>
    </dgm:pt>
    <dgm:pt modelId="{BAE00CB1-0F09-451E-8C6B-B71B77DD9312}" type="pres">
      <dgm:prSet presAssocID="{8F30F826-7C22-49A9-8795-23C1BFBA69F0}" presName="node" presStyleLbl="node1" presStyleIdx="8" presStyleCnt="9">
        <dgm:presLayoutVars>
          <dgm:bulletEnabled val="1"/>
        </dgm:presLayoutVars>
      </dgm:prSet>
      <dgm:spPr/>
    </dgm:pt>
  </dgm:ptLst>
  <dgm:cxnLst>
    <dgm:cxn modelId="{9AE46E0E-A834-48FD-879B-A86A5CCFF074}" type="presOf" srcId="{9A75DAA4-7FAD-4B2E-904A-956E654CE2B1}" destId="{2D3553ED-618C-4025-9B5D-0758558F28A0}" srcOrd="0" destOrd="0" presId="urn:microsoft.com/office/officeart/2005/8/layout/bProcess4"/>
    <dgm:cxn modelId="{70BF3D1E-2F3A-4802-BD79-06B0184DD520}" type="presOf" srcId="{D96E92E3-1AB2-4343-B61C-CCB037785A51}" destId="{23B4EFDF-A37B-4273-AC25-35709E0C6131}" srcOrd="0" destOrd="0" presId="urn:microsoft.com/office/officeart/2005/8/layout/bProcess4"/>
    <dgm:cxn modelId="{490F2A32-3247-4FC3-8CFE-609128360DC3}" type="presOf" srcId="{296A51E9-6634-4CA6-B788-95289AB8E342}" destId="{069CBAA2-2D4F-45CB-885D-19FB14C74A3B}" srcOrd="0" destOrd="0" presId="urn:microsoft.com/office/officeart/2005/8/layout/bProcess4"/>
    <dgm:cxn modelId="{3AFBA236-C1E3-469F-A57C-5D3F01256AB7}" srcId="{9A75DAA4-7FAD-4B2E-904A-956E654CE2B1}" destId="{0C73CD71-FC28-450B-BF04-F22CEEE1697C}" srcOrd="3" destOrd="0" parTransId="{7D67D60F-4D29-47C8-95C3-6494739AF4AF}" sibTransId="{F2FC1315-8201-433C-A343-15DA3C6BC3F6}"/>
    <dgm:cxn modelId="{A0732C3B-8B3B-48FD-A903-1B10C86D5335}" srcId="{9A75DAA4-7FAD-4B2E-904A-956E654CE2B1}" destId="{D96E92E3-1AB2-4343-B61C-CCB037785A51}" srcOrd="6" destOrd="0" parTransId="{32070F33-1B37-457E-B3A4-41CD94AC2AB7}" sibTransId="{FFF280BC-AF6B-425A-83B6-DC8849B13DBB}"/>
    <dgm:cxn modelId="{56C8625B-ACD5-4ECB-8FD5-C2886128BEB2}" srcId="{9A75DAA4-7FAD-4B2E-904A-956E654CE2B1}" destId="{8F30F826-7C22-49A9-8795-23C1BFBA69F0}" srcOrd="8" destOrd="0" parTransId="{B73F0483-75C7-44E0-AF57-F9737D38DD03}" sibTransId="{84DA4D3A-7DBC-44B6-BFFB-ADC170FD2C7A}"/>
    <dgm:cxn modelId="{0E3ECB5C-E84C-4610-A2F7-683B8FFE8AB3}" type="presOf" srcId="{16295870-36F2-466D-9699-4E1242AB7097}" destId="{3686CECB-8393-4E11-A712-1EC14ACAF20A}" srcOrd="0" destOrd="0" presId="urn:microsoft.com/office/officeart/2005/8/layout/bProcess4"/>
    <dgm:cxn modelId="{FE542741-9E78-4643-8B47-EF3158B352AA}" type="presOf" srcId="{F2FC1315-8201-433C-A343-15DA3C6BC3F6}" destId="{351FFDAE-29BC-437A-9C39-3744C1F57C3E}" srcOrd="0" destOrd="0" presId="urn:microsoft.com/office/officeart/2005/8/layout/bProcess4"/>
    <dgm:cxn modelId="{F0310F4B-0180-4266-B367-4E33A91FC450}" type="presOf" srcId="{0C73CD71-FC28-450B-BF04-F22CEEE1697C}" destId="{C3E7CBA7-D90D-465F-9414-E729C14201BF}" srcOrd="0" destOrd="0" presId="urn:microsoft.com/office/officeart/2005/8/layout/bProcess4"/>
    <dgm:cxn modelId="{B5F6894C-88E2-42D2-BBB5-06E429083DD9}" type="presOf" srcId="{FFF280BC-AF6B-425A-83B6-DC8849B13DBB}" destId="{C43E6E6F-8DB8-445B-B902-F16809C79B22}" srcOrd="0" destOrd="0" presId="urn:microsoft.com/office/officeart/2005/8/layout/bProcess4"/>
    <dgm:cxn modelId="{BE02B44C-F82C-4A1D-8A52-C33F23EA03DC}" type="presOf" srcId="{311923E3-2A94-492B-AC59-90B887EA2890}" destId="{5C159301-1729-4610-A6E5-CE918AE2C973}" srcOrd="0" destOrd="0" presId="urn:microsoft.com/office/officeart/2005/8/layout/bProcess4"/>
    <dgm:cxn modelId="{9006A26D-A957-4883-B087-FFA4F8F51A13}" type="presOf" srcId="{0632950D-4080-444F-9DD6-0ED59DA7E112}" destId="{B391496F-1675-4B7A-A9E5-D5181B21C44D}" srcOrd="0" destOrd="0" presId="urn:microsoft.com/office/officeart/2005/8/layout/bProcess4"/>
    <dgm:cxn modelId="{B47F9C6F-480D-44D5-A9A2-BC38865484D0}" srcId="{9A75DAA4-7FAD-4B2E-904A-956E654CE2B1}" destId="{DA875976-30FA-4376-B2EA-80DC78751F0F}" srcOrd="4" destOrd="0" parTransId="{30994A4F-BB74-4BFD-A5D3-C07F9783C826}" sibTransId="{311923E3-2A94-492B-AC59-90B887EA2890}"/>
    <dgm:cxn modelId="{E5FAC251-191A-49A9-BDD6-A874C11CBE3F}" type="presOf" srcId="{5FD08170-E6DB-420A-B8F6-338254E5FD61}" destId="{EE1D9C3C-5E47-42A5-98E8-B606C7913433}" srcOrd="0" destOrd="0" presId="urn:microsoft.com/office/officeart/2005/8/layout/bProcess4"/>
    <dgm:cxn modelId="{E852718B-1C79-4CB0-A254-0DA22AC215C0}" type="presOf" srcId="{DA875976-30FA-4376-B2EA-80DC78751F0F}" destId="{C7DC7643-2A30-40EB-A9F9-C4A32150E4D3}" srcOrd="0" destOrd="0" presId="urn:microsoft.com/office/officeart/2005/8/layout/bProcess4"/>
    <dgm:cxn modelId="{3DB49F8F-01C9-4E50-93A7-A621701330E9}" srcId="{9A75DAA4-7FAD-4B2E-904A-956E654CE2B1}" destId="{0632950D-4080-444F-9DD6-0ED59DA7E112}" srcOrd="2" destOrd="0" parTransId="{15963241-38C9-4C51-8783-205F32392FB7}" sibTransId="{515E0EA9-A09C-4C4F-8D12-10FC4D12860C}"/>
    <dgm:cxn modelId="{0CEE3992-917F-4485-A2A5-A6BFC914590F}" type="presOf" srcId="{467D43ED-0921-46B7-B57D-D13434E48FD2}" destId="{448AB58E-0DB6-4ABE-8ADC-A4AEC5A76D14}" srcOrd="0" destOrd="0" presId="urn:microsoft.com/office/officeart/2005/8/layout/bProcess4"/>
    <dgm:cxn modelId="{B22C9198-2D7D-4205-9AA3-A51B69A8D142}" srcId="{9A75DAA4-7FAD-4B2E-904A-956E654CE2B1}" destId="{1D6EF794-2F7E-4AA9-BB3F-AC598B9853E1}" srcOrd="0" destOrd="0" parTransId="{96DCE585-81C7-429E-A069-909200CEB548}" sibTransId="{296A51E9-6634-4CA6-B788-95289AB8E342}"/>
    <dgm:cxn modelId="{50A528A2-F0E1-4D77-8C0A-6879314512CF}" type="presOf" srcId="{2ED9EA12-F2D7-4328-82E4-F774B1DC139C}" destId="{AA469D32-10F3-4A54-890D-0C94691E877B}" srcOrd="0" destOrd="0" presId="urn:microsoft.com/office/officeart/2005/8/layout/bProcess4"/>
    <dgm:cxn modelId="{6FCA0CBA-7FBA-4BE6-94AF-E78FFAD99C4B}" srcId="{9A75DAA4-7FAD-4B2E-904A-956E654CE2B1}" destId="{16295870-36F2-466D-9699-4E1242AB7097}" srcOrd="5" destOrd="0" parTransId="{65E43A98-3B91-4764-B125-74861861AD33}" sibTransId="{5FD08170-E6DB-420A-B8F6-338254E5FD61}"/>
    <dgm:cxn modelId="{5385C3CB-E5A0-4787-A3B3-DB4619FC3803}" srcId="{9A75DAA4-7FAD-4B2E-904A-956E654CE2B1}" destId="{75458FBB-FBBC-4709-BE7A-26C97B84551D}" srcOrd="1" destOrd="0" parTransId="{60BB47A4-2BE1-4535-B3A4-D4ECBE047A7E}" sibTransId="{BFE12620-C7AB-4656-8E38-1269E46CCDDE}"/>
    <dgm:cxn modelId="{BB3E8AD1-F421-4CED-BD76-5A3D94503053}" type="presOf" srcId="{75458FBB-FBBC-4709-BE7A-26C97B84551D}" destId="{61D8D730-257C-4042-9E56-B71CA734D1D7}" srcOrd="0" destOrd="0" presId="urn:microsoft.com/office/officeart/2005/8/layout/bProcess4"/>
    <dgm:cxn modelId="{37572DDA-B204-4B03-9F34-8EAA5D524B84}" type="presOf" srcId="{1D6EF794-2F7E-4AA9-BB3F-AC598B9853E1}" destId="{9F6B86E7-E0DC-43F6-AC93-9331190633BB}" srcOrd="0" destOrd="0" presId="urn:microsoft.com/office/officeart/2005/8/layout/bProcess4"/>
    <dgm:cxn modelId="{A8E765DD-F0E9-4FC9-9D8C-0711AEACC9E9}" type="presOf" srcId="{8F30F826-7C22-49A9-8795-23C1BFBA69F0}" destId="{BAE00CB1-0F09-451E-8C6B-B71B77DD9312}" srcOrd="0" destOrd="0" presId="urn:microsoft.com/office/officeart/2005/8/layout/bProcess4"/>
    <dgm:cxn modelId="{7BA3CADD-C0AE-4AA6-B94F-6C7602439C0D}" type="presOf" srcId="{515E0EA9-A09C-4C4F-8D12-10FC4D12860C}" destId="{BB9F6AC7-E071-46A2-B5C5-EA0F53CE083F}" srcOrd="0" destOrd="0" presId="urn:microsoft.com/office/officeart/2005/8/layout/bProcess4"/>
    <dgm:cxn modelId="{41259FEB-7B1D-41FB-9076-9088169E59FC}" srcId="{9A75DAA4-7FAD-4B2E-904A-956E654CE2B1}" destId="{467D43ED-0921-46B7-B57D-D13434E48FD2}" srcOrd="7" destOrd="0" parTransId="{D5A71C3D-1372-4C94-9F9A-A649697C9DB4}" sibTransId="{2ED9EA12-F2D7-4328-82E4-F774B1DC139C}"/>
    <dgm:cxn modelId="{395994FA-E217-4C52-A570-7A4633B4AC70}" type="presOf" srcId="{BFE12620-C7AB-4656-8E38-1269E46CCDDE}" destId="{971610FD-47B4-48D1-99D6-1F460A875741}" srcOrd="0" destOrd="0" presId="urn:microsoft.com/office/officeart/2005/8/layout/bProcess4"/>
    <dgm:cxn modelId="{F53E97D9-2BB9-494A-9967-57D72C5B35F0}" type="presParOf" srcId="{2D3553ED-618C-4025-9B5D-0758558F28A0}" destId="{706CDF0C-AD83-4831-B63D-043A140D5A37}" srcOrd="0" destOrd="0" presId="urn:microsoft.com/office/officeart/2005/8/layout/bProcess4"/>
    <dgm:cxn modelId="{35356505-9194-4E51-BBD5-0C0476BF4A24}" type="presParOf" srcId="{706CDF0C-AD83-4831-B63D-043A140D5A37}" destId="{7784BDBC-A968-4142-978B-069F43EDCA94}" srcOrd="0" destOrd="0" presId="urn:microsoft.com/office/officeart/2005/8/layout/bProcess4"/>
    <dgm:cxn modelId="{9C8C53DB-3A93-4217-AD03-D975063E5726}" type="presParOf" srcId="{706CDF0C-AD83-4831-B63D-043A140D5A37}" destId="{9F6B86E7-E0DC-43F6-AC93-9331190633BB}" srcOrd="1" destOrd="0" presId="urn:microsoft.com/office/officeart/2005/8/layout/bProcess4"/>
    <dgm:cxn modelId="{0573A630-1FCC-404B-9898-D438F249D61B}" type="presParOf" srcId="{2D3553ED-618C-4025-9B5D-0758558F28A0}" destId="{069CBAA2-2D4F-45CB-885D-19FB14C74A3B}" srcOrd="1" destOrd="0" presId="urn:microsoft.com/office/officeart/2005/8/layout/bProcess4"/>
    <dgm:cxn modelId="{F8B6F630-8A8D-4FE1-8ABB-52256B3AE479}" type="presParOf" srcId="{2D3553ED-618C-4025-9B5D-0758558F28A0}" destId="{98B18F18-0E31-4A63-8DF8-F8CC3A010BF9}" srcOrd="2" destOrd="0" presId="urn:microsoft.com/office/officeart/2005/8/layout/bProcess4"/>
    <dgm:cxn modelId="{72A43AF9-711C-4FC0-9F8C-3416345E2F14}" type="presParOf" srcId="{98B18F18-0E31-4A63-8DF8-F8CC3A010BF9}" destId="{2962F982-4D84-4F22-8C84-861E393C3A57}" srcOrd="0" destOrd="0" presId="urn:microsoft.com/office/officeart/2005/8/layout/bProcess4"/>
    <dgm:cxn modelId="{E1E5D1C4-C190-4409-87DA-FE139D372C74}" type="presParOf" srcId="{98B18F18-0E31-4A63-8DF8-F8CC3A010BF9}" destId="{61D8D730-257C-4042-9E56-B71CA734D1D7}" srcOrd="1" destOrd="0" presId="urn:microsoft.com/office/officeart/2005/8/layout/bProcess4"/>
    <dgm:cxn modelId="{2007D2BD-4288-4782-9563-6F7E042E0C32}" type="presParOf" srcId="{2D3553ED-618C-4025-9B5D-0758558F28A0}" destId="{971610FD-47B4-48D1-99D6-1F460A875741}" srcOrd="3" destOrd="0" presId="urn:microsoft.com/office/officeart/2005/8/layout/bProcess4"/>
    <dgm:cxn modelId="{A9DFFE2B-7197-45D9-B149-7D4CA9E19527}" type="presParOf" srcId="{2D3553ED-618C-4025-9B5D-0758558F28A0}" destId="{266ED7DF-9B10-4122-B9FF-AE6691DC80FC}" srcOrd="4" destOrd="0" presId="urn:microsoft.com/office/officeart/2005/8/layout/bProcess4"/>
    <dgm:cxn modelId="{5D70146A-0E90-46D1-BF90-78E1D777B8E1}" type="presParOf" srcId="{266ED7DF-9B10-4122-B9FF-AE6691DC80FC}" destId="{6FE99FC2-C861-4D62-82A8-AFC3A74D956A}" srcOrd="0" destOrd="0" presId="urn:microsoft.com/office/officeart/2005/8/layout/bProcess4"/>
    <dgm:cxn modelId="{08062D45-74EF-4029-BA43-C23699FEE003}" type="presParOf" srcId="{266ED7DF-9B10-4122-B9FF-AE6691DC80FC}" destId="{B391496F-1675-4B7A-A9E5-D5181B21C44D}" srcOrd="1" destOrd="0" presId="urn:microsoft.com/office/officeart/2005/8/layout/bProcess4"/>
    <dgm:cxn modelId="{9538A5F9-D610-47C8-8F23-6A59DCC06FF8}" type="presParOf" srcId="{2D3553ED-618C-4025-9B5D-0758558F28A0}" destId="{BB9F6AC7-E071-46A2-B5C5-EA0F53CE083F}" srcOrd="5" destOrd="0" presId="urn:microsoft.com/office/officeart/2005/8/layout/bProcess4"/>
    <dgm:cxn modelId="{525F3E53-2144-4E5C-8968-58052533C7A4}" type="presParOf" srcId="{2D3553ED-618C-4025-9B5D-0758558F28A0}" destId="{B6E79E55-ABE1-4272-B5C6-FF34B09AD20D}" srcOrd="6" destOrd="0" presId="urn:microsoft.com/office/officeart/2005/8/layout/bProcess4"/>
    <dgm:cxn modelId="{7C6D8B2E-BAE7-43F4-BF40-F69DC9E35EB5}" type="presParOf" srcId="{B6E79E55-ABE1-4272-B5C6-FF34B09AD20D}" destId="{5E04649B-747D-43D7-AA27-0AAA41AA6DF6}" srcOrd="0" destOrd="0" presId="urn:microsoft.com/office/officeart/2005/8/layout/bProcess4"/>
    <dgm:cxn modelId="{31CD4DAE-9847-42B6-B6B7-D24BA0B27418}" type="presParOf" srcId="{B6E79E55-ABE1-4272-B5C6-FF34B09AD20D}" destId="{C3E7CBA7-D90D-465F-9414-E729C14201BF}" srcOrd="1" destOrd="0" presId="urn:microsoft.com/office/officeart/2005/8/layout/bProcess4"/>
    <dgm:cxn modelId="{26CC3B60-B18D-4717-8320-D902F227F0EB}" type="presParOf" srcId="{2D3553ED-618C-4025-9B5D-0758558F28A0}" destId="{351FFDAE-29BC-437A-9C39-3744C1F57C3E}" srcOrd="7" destOrd="0" presId="urn:microsoft.com/office/officeart/2005/8/layout/bProcess4"/>
    <dgm:cxn modelId="{F2C181DE-2518-48FA-852D-F64F715A04D9}" type="presParOf" srcId="{2D3553ED-618C-4025-9B5D-0758558F28A0}" destId="{FD9B3016-FB8A-4A9F-96F0-834C9D4E99D3}" srcOrd="8" destOrd="0" presId="urn:microsoft.com/office/officeart/2005/8/layout/bProcess4"/>
    <dgm:cxn modelId="{7B30DBA0-170B-4CEF-BD80-1D550EB85016}" type="presParOf" srcId="{FD9B3016-FB8A-4A9F-96F0-834C9D4E99D3}" destId="{70383B7A-0A11-4043-A117-45DA197519A8}" srcOrd="0" destOrd="0" presId="urn:microsoft.com/office/officeart/2005/8/layout/bProcess4"/>
    <dgm:cxn modelId="{A1BFD250-134F-4AAF-A142-1C0AF95F4706}" type="presParOf" srcId="{FD9B3016-FB8A-4A9F-96F0-834C9D4E99D3}" destId="{C7DC7643-2A30-40EB-A9F9-C4A32150E4D3}" srcOrd="1" destOrd="0" presId="urn:microsoft.com/office/officeart/2005/8/layout/bProcess4"/>
    <dgm:cxn modelId="{D492EE42-9F5C-4DC1-9606-D5A9A948E4A7}" type="presParOf" srcId="{2D3553ED-618C-4025-9B5D-0758558F28A0}" destId="{5C159301-1729-4610-A6E5-CE918AE2C973}" srcOrd="9" destOrd="0" presId="urn:microsoft.com/office/officeart/2005/8/layout/bProcess4"/>
    <dgm:cxn modelId="{684A8355-F9CC-49DB-BA28-4D5E969679BD}" type="presParOf" srcId="{2D3553ED-618C-4025-9B5D-0758558F28A0}" destId="{A9338AD2-45BA-431B-B23A-94BCEADA6AD9}" srcOrd="10" destOrd="0" presId="urn:microsoft.com/office/officeart/2005/8/layout/bProcess4"/>
    <dgm:cxn modelId="{035E528F-BE17-4ADE-8B48-873A826209CE}" type="presParOf" srcId="{A9338AD2-45BA-431B-B23A-94BCEADA6AD9}" destId="{1A462354-CB36-4FAE-8EB6-A9FB5CE98D3B}" srcOrd="0" destOrd="0" presId="urn:microsoft.com/office/officeart/2005/8/layout/bProcess4"/>
    <dgm:cxn modelId="{FCB0AE5E-8086-4443-824E-062D2353E5C8}" type="presParOf" srcId="{A9338AD2-45BA-431B-B23A-94BCEADA6AD9}" destId="{3686CECB-8393-4E11-A712-1EC14ACAF20A}" srcOrd="1" destOrd="0" presId="urn:microsoft.com/office/officeart/2005/8/layout/bProcess4"/>
    <dgm:cxn modelId="{CE6494E6-CE65-4776-9DBE-896760BC46C7}" type="presParOf" srcId="{2D3553ED-618C-4025-9B5D-0758558F28A0}" destId="{EE1D9C3C-5E47-42A5-98E8-B606C7913433}" srcOrd="11" destOrd="0" presId="urn:microsoft.com/office/officeart/2005/8/layout/bProcess4"/>
    <dgm:cxn modelId="{920E6A8A-3BDD-470C-8B55-5CD47E695699}" type="presParOf" srcId="{2D3553ED-618C-4025-9B5D-0758558F28A0}" destId="{D0F657F4-080F-4399-9CF2-02C7AB27F8EA}" srcOrd="12" destOrd="0" presId="urn:microsoft.com/office/officeart/2005/8/layout/bProcess4"/>
    <dgm:cxn modelId="{F375F9F4-2C1D-4B37-AFE9-A212FB909B11}" type="presParOf" srcId="{D0F657F4-080F-4399-9CF2-02C7AB27F8EA}" destId="{D5E0C641-4705-468A-86DF-CA8B6478F0F8}" srcOrd="0" destOrd="0" presId="urn:microsoft.com/office/officeart/2005/8/layout/bProcess4"/>
    <dgm:cxn modelId="{A5D1AD41-66A6-4ECE-A401-36E037EA437F}" type="presParOf" srcId="{D0F657F4-080F-4399-9CF2-02C7AB27F8EA}" destId="{23B4EFDF-A37B-4273-AC25-35709E0C6131}" srcOrd="1" destOrd="0" presId="urn:microsoft.com/office/officeart/2005/8/layout/bProcess4"/>
    <dgm:cxn modelId="{60A5206C-B800-43D6-BDD4-8AD2941874BA}" type="presParOf" srcId="{2D3553ED-618C-4025-9B5D-0758558F28A0}" destId="{C43E6E6F-8DB8-445B-B902-F16809C79B22}" srcOrd="13" destOrd="0" presId="urn:microsoft.com/office/officeart/2005/8/layout/bProcess4"/>
    <dgm:cxn modelId="{3AE77F03-0BF6-4F0C-AEAC-FB7F2ADB38BD}" type="presParOf" srcId="{2D3553ED-618C-4025-9B5D-0758558F28A0}" destId="{0DA0B006-DAF3-42EA-B39C-A23C96C164E7}" srcOrd="14" destOrd="0" presId="urn:microsoft.com/office/officeart/2005/8/layout/bProcess4"/>
    <dgm:cxn modelId="{D45A5CD4-313C-4C33-A575-DFB7977168CF}" type="presParOf" srcId="{0DA0B006-DAF3-42EA-B39C-A23C96C164E7}" destId="{036C24DA-9B89-48D1-92EC-6A7B3DBBB3AA}" srcOrd="0" destOrd="0" presId="urn:microsoft.com/office/officeart/2005/8/layout/bProcess4"/>
    <dgm:cxn modelId="{E849591A-7CBB-4393-977A-EB70F3C79BA9}" type="presParOf" srcId="{0DA0B006-DAF3-42EA-B39C-A23C96C164E7}" destId="{448AB58E-0DB6-4ABE-8ADC-A4AEC5A76D14}" srcOrd="1" destOrd="0" presId="urn:microsoft.com/office/officeart/2005/8/layout/bProcess4"/>
    <dgm:cxn modelId="{ED245C49-8E3A-4CDF-8C2D-F49E215A6A69}" type="presParOf" srcId="{2D3553ED-618C-4025-9B5D-0758558F28A0}" destId="{AA469D32-10F3-4A54-890D-0C94691E877B}" srcOrd="15" destOrd="0" presId="urn:microsoft.com/office/officeart/2005/8/layout/bProcess4"/>
    <dgm:cxn modelId="{EB17E0E7-9A4B-4901-8893-94C99C029B0A}" type="presParOf" srcId="{2D3553ED-618C-4025-9B5D-0758558F28A0}" destId="{1FE92DC9-5CBF-462B-9C55-DC8574E07744}" srcOrd="16" destOrd="0" presId="urn:microsoft.com/office/officeart/2005/8/layout/bProcess4"/>
    <dgm:cxn modelId="{708E09CC-4731-4EB1-A2D8-DDA301E5865B}" type="presParOf" srcId="{1FE92DC9-5CBF-462B-9C55-DC8574E07744}" destId="{01B04D59-F398-473F-942F-671353E51AD0}" srcOrd="0" destOrd="0" presId="urn:microsoft.com/office/officeart/2005/8/layout/bProcess4"/>
    <dgm:cxn modelId="{9AF45F52-F886-440F-AD54-220659BDF24B}" type="presParOf" srcId="{1FE92DC9-5CBF-462B-9C55-DC8574E07744}" destId="{BAE00CB1-0F09-451E-8C6B-B71B77DD9312}" srcOrd="1" destOrd="0" presId="urn:microsoft.com/office/officeart/2005/8/layout/bProcess4"/>
  </dgm:cxnLst>
  <dgm:bg/>
  <dgm:whole/>
  <dgm:extLst>
    <a:ext uri="http://schemas.microsoft.com/office/drawing/2008/diagram">
      <dsp:dataModelExt xmlns:dsp="http://schemas.microsoft.com/office/drawing/2008/diagram" relId="rId2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CBAA2-2D4F-45CB-885D-19FB14C74A3B}">
      <dsp:nvSpPr>
        <dsp:cNvPr id="0" name=""/>
        <dsp:cNvSpPr/>
      </dsp:nvSpPr>
      <dsp:spPr>
        <a:xfrm rot="5400000">
          <a:off x="-317635" y="1912829"/>
          <a:ext cx="140851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6B86E7-E0DC-43F6-AC93-9331190633BB}">
      <dsp:nvSpPr>
        <dsp:cNvPr id="0" name=""/>
        <dsp:cNvSpPr/>
      </dsp:nvSpPr>
      <dsp:spPr>
        <a:xfrm>
          <a:off x="3484" y="1009634"/>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Utilisateur</a:t>
          </a:r>
        </a:p>
      </dsp:txBody>
      <dsp:txXfrm>
        <a:off x="36717" y="1042867"/>
        <a:ext cx="1824654" cy="1068206"/>
      </dsp:txXfrm>
    </dsp:sp>
    <dsp:sp modelId="{971610FD-47B4-48D1-99D6-1F460A875741}">
      <dsp:nvSpPr>
        <dsp:cNvPr id="0" name=""/>
        <dsp:cNvSpPr/>
      </dsp:nvSpPr>
      <dsp:spPr>
        <a:xfrm rot="5400000">
          <a:off x="-317635" y="3331170"/>
          <a:ext cx="140851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8D730-257C-4042-9E56-B71CA734D1D7}">
      <dsp:nvSpPr>
        <dsp:cNvPr id="0" name=""/>
        <dsp:cNvSpPr/>
      </dsp:nvSpPr>
      <dsp:spPr>
        <a:xfrm>
          <a:off x="3484" y="2427974"/>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Joystick</a:t>
          </a:r>
        </a:p>
      </dsp:txBody>
      <dsp:txXfrm>
        <a:off x="36717" y="2461207"/>
        <a:ext cx="1824654" cy="1068206"/>
      </dsp:txXfrm>
    </dsp:sp>
    <dsp:sp modelId="{BB9F6AC7-E071-46A2-B5C5-EA0F53CE083F}">
      <dsp:nvSpPr>
        <dsp:cNvPr id="0" name=""/>
        <dsp:cNvSpPr/>
      </dsp:nvSpPr>
      <dsp:spPr>
        <a:xfrm>
          <a:off x="391534" y="4040340"/>
          <a:ext cx="250536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91496F-1675-4B7A-A9E5-D5181B21C44D}">
      <dsp:nvSpPr>
        <dsp:cNvPr id="0" name=""/>
        <dsp:cNvSpPr/>
      </dsp:nvSpPr>
      <dsp:spPr>
        <a:xfrm>
          <a:off x="3484" y="3846315"/>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Emetteur</a:t>
          </a:r>
        </a:p>
      </dsp:txBody>
      <dsp:txXfrm>
        <a:off x="36717" y="3879548"/>
        <a:ext cx="1824654" cy="1068206"/>
      </dsp:txXfrm>
    </dsp:sp>
    <dsp:sp modelId="{351FFDAE-29BC-437A-9C39-3744C1F57C3E}">
      <dsp:nvSpPr>
        <dsp:cNvPr id="0" name=""/>
        <dsp:cNvSpPr/>
      </dsp:nvSpPr>
      <dsp:spPr>
        <a:xfrm rot="16200000">
          <a:off x="2197555" y="3331170"/>
          <a:ext cx="140851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E7CBA7-D90D-465F-9414-E729C14201BF}">
      <dsp:nvSpPr>
        <dsp:cNvPr id="0" name=""/>
        <dsp:cNvSpPr/>
      </dsp:nvSpPr>
      <dsp:spPr>
        <a:xfrm>
          <a:off x="2518675" y="3846315"/>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Transmetteur </a:t>
          </a:r>
        </a:p>
        <a:p>
          <a:pPr marL="0" lvl="0" indent="0" algn="ctr" defTabSz="1022350">
            <a:lnSpc>
              <a:spcPct val="90000"/>
            </a:lnSpc>
            <a:spcBef>
              <a:spcPct val="0"/>
            </a:spcBef>
            <a:spcAft>
              <a:spcPct val="35000"/>
            </a:spcAft>
            <a:buNone/>
          </a:pPr>
          <a:r>
            <a:rPr lang="fr-MA" sz="2300" kern="1200"/>
            <a:t>RF</a:t>
          </a:r>
        </a:p>
      </dsp:txBody>
      <dsp:txXfrm>
        <a:off x="2551908" y="3879548"/>
        <a:ext cx="1824654" cy="1068206"/>
      </dsp:txXfrm>
    </dsp:sp>
    <dsp:sp modelId="{5C159301-1729-4610-A6E5-CE918AE2C973}">
      <dsp:nvSpPr>
        <dsp:cNvPr id="0" name=""/>
        <dsp:cNvSpPr/>
      </dsp:nvSpPr>
      <dsp:spPr>
        <a:xfrm rot="16200000">
          <a:off x="2197555" y="1912829"/>
          <a:ext cx="140851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C7643-2A30-40EB-A9F9-C4A32150E4D3}">
      <dsp:nvSpPr>
        <dsp:cNvPr id="0" name=""/>
        <dsp:cNvSpPr/>
      </dsp:nvSpPr>
      <dsp:spPr>
        <a:xfrm>
          <a:off x="2518675" y="2427974"/>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dirty="0"/>
            <a:t>Récepteur</a:t>
          </a:r>
        </a:p>
        <a:p>
          <a:pPr marL="0" lvl="0" indent="0" algn="ctr" defTabSz="1022350">
            <a:lnSpc>
              <a:spcPct val="90000"/>
            </a:lnSpc>
            <a:spcBef>
              <a:spcPct val="0"/>
            </a:spcBef>
            <a:spcAft>
              <a:spcPct val="35000"/>
            </a:spcAft>
            <a:buNone/>
          </a:pPr>
          <a:r>
            <a:rPr lang="fr-MA" sz="2300" kern="1200" dirty="0"/>
            <a:t>RF</a:t>
          </a:r>
        </a:p>
      </dsp:txBody>
      <dsp:txXfrm>
        <a:off x="2551908" y="2461207"/>
        <a:ext cx="1824654" cy="1068206"/>
      </dsp:txXfrm>
    </dsp:sp>
    <dsp:sp modelId="{EE1D9C3C-5E47-42A5-98E8-B606C7913433}">
      <dsp:nvSpPr>
        <dsp:cNvPr id="0" name=""/>
        <dsp:cNvSpPr/>
      </dsp:nvSpPr>
      <dsp:spPr>
        <a:xfrm>
          <a:off x="2906725" y="1203659"/>
          <a:ext cx="250536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6CECB-8393-4E11-A712-1EC14ACAF20A}">
      <dsp:nvSpPr>
        <dsp:cNvPr id="0" name=""/>
        <dsp:cNvSpPr/>
      </dsp:nvSpPr>
      <dsp:spPr>
        <a:xfrm>
          <a:off x="2518675" y="1009634"/>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Récepteur</a:t>
          </a:r>
        </a:p>
      </dsp:txBody>
      <dsp:txXfrm>
        <a:off x="2551908" y="1042867"/>
        <a:ext cx="1824654" cy="1068206"/>
      </dsp:txXfrm>
    </dsp:sp>
    <dsp:sp modelId="{C43E6E6F-8DB8-445B-B902-F16809C79B22}">
      <dsp:nvSpPr>
        <dsp:cNvPr id="0" name=""/>
        <dsp:cNvSpPr/>
      </dsp:nvSpPr>
      <dsp:spPr>
        <a:xfrm rot="5400000">
          <a:off x="4712745" y="1912829"/>
          <a:ext cx="140851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4EFDF-A37B-4273-AC25-35709E0C6131}">
      <dsp:nvSpPr>
        <dsp:cNvPr id="0" name=""/>
        <dsp:cNvSpPr/>
      </dsp:nvSpPr>
      <dsp:spPr>
        <a:xfrm>
          <a:off x="5033865" y="1009634"/>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Pont en H</a:t>
          </a:r>
        </a:p>
      </dsp:txBody>
      <dsp:txXfrm>
        <a:off x="5067098" y="1042867"/>
        <a:ext cx="1824654" cy="1068206"/>
      </dsp:txXfrm>
    </dsp:sp>
    <dsp:sp modelId="{AA469D32-10F3-4A54-890D-0C94691E877B}">
      <dsp:nvSpPr>
        <dsp:cNvPr id="0" name=""/>
        <dsp:cNvSpPr/>
      </dsp:nvSpPr>
      <dsp:spPr>
        <a:xfrm rot="5400000">
          <a:off x="4712745" y="3331170"/>
          <a:ext cx="1408514" cy="17020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AB58E-0DB6-4ABE-8ADC-A4AEC5A76D14}">
      <dsp:nvSpPr>
        <dsp:cNvPr id="0" name=""/>
        <dsp:cNvSpPr/>
      </dsp:nvSpPr>
      <dsp:spPr>
        <a:xfrm>
          <a:off x="5033865" y="2427974"/>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Moteurs</a:t>
          </a:r>
        </a:p>
      </dsp:txBody>
      <dsp:txXfrm>
        <a:off x="5067098" y="2461207"/>
        <a:ext cx="1824654" cy="1068206"/>
      </dsp:txXfrm>
    </dsp:sp>
    <dsp:sp modelId="{BAE00CB1-0F09-451E-8C6B-B71B77DD9312}">
      <dsp:nvSpPr>
        <dsp:cNvPr id="0" name=""/>
        <dsp:cNvSpPr/>
      </dsp:nvSpPr>
      <dsp:spPr>
        <a:xfrm>
          <a:off x="5033865" y="3846315"/>
          <a:ext cx="1891120" cy="113467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MA" sz="2300" kern="1200"/>
            <a:t>Roues</a:t>
          </a:r>
        </a:p>
      </dsp:txBody>
      <dsp:txXfrm>
        <a:off x="5067098" y="3879548"/>
        <a:ext cx="1824654" cy="106820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08EE0-D097-4179-8987-11507B7B8062}" type="datetimeFigureOut">
              <a:rPr lang="fr-FR" smtClean="0"/>
              <a:t>25/05/2022</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F9999-E23F-4C91-972C-8589A9A3419D}" type="slidenum">
              <a:rPr lang="fr-FR" smtClean="0"/>
              <a:t>‹N°›</a:t>
            </a:fld>
            <a:endParaRPr lang="fr-FR"/>
          </a:p>
        </p:txBody>
      </p:sp>
    </p:spTree>
    <p:extLst>
      <p:ext uri="{BB962C8B-B14F-4D97-AF65-F5344CB8AC3E}">
        <p14:creationId xmlns:p14="http://schemas.microsoft.com/office/powerpoint/2010/main" val="323701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EF9999-E23F-4C91-972C-8589A9A3419D}" type="slidenum">
              <a:rPr lang="fr-FR" smtClean="0"/>
              <a:t>1</a:t>
            </a:fld>
            <a:endParaRPr lang="fr-FR"/>
          </a:p>
        </p:txBody>
      </p:sp>
    </p:spTree>
    <p:extLst>
      <p:ext uri="{BB962C8B-B14F-4D97-AF65-F5344CB8AC3E}">
        <p14:creationId xmlns:p14="http://schemas.microsoft.com/office/powerpoint/2010/main" val="211161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fr-FR"/>
              <a:t>Modifiez le style du titre</a:t>
            </a:r>
            <a:endParaRPr lang="en-US"/>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fr-FR"/>
              <a:t>Cliquez pour modifier le style des sous-titres du masque</a:t>
            </a:r>
            <a:endParaRPr lang="en-US"/>
          </a:p>
        </p:txBody>
      </p:sp>
      <p:sp>
        <p:nvSpPr>
          <p:cNvPr id="4" name="Date Placeholder 3"/>
          <p:cNvSpPr>
            <a:spLocks noGrp="1"/>
          </p:cNvSpPr>
          <p:nvPr>
            <p:ph type="dt" sz="half" idx="10"/>
          </p:nvPr>
        </p:nvSpPr>
        <p:spPr/>
        <p:txBody>
          <a:bodyPr/>
          <a:lstStyle/>
          <a:p>
            <a:fld id="{D3C37B20-EDDD-2E40-A299-B5F070359B87}" type="datetimeFigureOut">
              <a:rPr lang="fr-FR" smtClean="0"/>
              <a:t>25/05/2022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120822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3C37B20-EDDD-2E40-A299-B5F070359B87}" type="datetimeFigureOut">
              <a:rPr lang="fr-FR" smtClean="0"/>
              <a:t>25/05/2022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353086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3C37B20-EDDD-2E40-A299-B5F070359B87}" type="datetimeFigureOut">
              <a:rPr lang="fr-FR" smtClean="0"/>
              <a:t>25/05/2022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200512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3C37B20-EDDD-2E40-A299-B5F070359B87}" type="datetimeFigureOut">
              <a:rPr lang="fr-FR" smtClean="0"/>
              <a:t>25/05/2022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206219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fr-FR"/>
              <a:t>Modifiez le style du titre</a:t>
            </a:r>
            <a:endParaRPr lang="en-US"/>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3C37B20-EDDD-2E40-A299-B5F070359B87}" type="datetimeFigureOut">
              <a:rPr lang="fr-FR" smtClean="0"/>
              <a:t>25/05/2022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40772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081421" y="11394520"/>
            <a:ext cx="12866966" cy="2715859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15326826" y="11394520"/>
            <a:ext cx="12866966" cy="2715859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D3C37B20-EDDD-2E40-A299-B5F070359B87}" type="datetimeFigureOut">
              <a:rPr lang="fr-FR" smtClean="0"/>
              <a:t>25/05/2022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381828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fr-FR"/>
              <a:t>Modifiez le style du titre</a:t>
            </a:r>
            <a:endParaRPr lang="en-US"/>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Modifier les styles du texte du masque</a:t>
            </a:r>
          </a:p>
        </p:txBody>
      </p:sp>
      <p:sp>
        <p:nvSpPr>
          <p:cNvPr id="4" name="Content Placeholder 3"/>
          <p:cNvSpPr>
            <a:spLocks noGrp="1"/>
          </p:cNvSpPr>
          <p:nvPr>
            <p:ph sz="half" idx="2"/>
          </p:nvPr>
        </p:nvSpPr>
        <p:spPr>
          <a:xfrm>
            <a:off x="2085368" y="15635264"/>
            <a:ext cx="12807832" cy="229971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Modifier les styles du texte du masque</a:t>
            </a:r>
          </a:p>
        </p:txBody>
      </p:sp>
      <p:sp>
        <p:nvSpPr>
          <p:cNvPr id="6" name="Content Placeholder 5"/>
          <p:cNvSpPr>
            <a:spLocks noGrp="1"/>
          </p:cNvSpPr>
          <p:nvPr>
            <p:ph sz="quarter" idx="4"/>
          </p:nvPr>
        </p:nvSpPr>
        <p:spPr>
          <a:xfrm>
            <a:off x="15326828" y="15635264"/>
            <a:ext cx="12870909" cy="229971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3C37B20-EDDD-2E40-A299-B5F070359B87}" type="datetimeFigureOut">
              <a:rPr lang="fr-FR" smtClean="0"/>
              <a:t>25/05/2022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229287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3C37B20-EDDD-2E40-A299-B5F070359B87}" type="datetimeFigureOut">
              <a:rPr lang="fr-FR" smtClean="0"/>
              <a:t>25/05/2022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370437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37B20-EDDD-2E40-A299-B5F070359B87}" type="datetimeFigureOut">
              <a:rPr lang="fr-FR" smtClean="0"/>
              <a:t>25/05/2022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345171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Modifier les styles du texte du masque</a:t>
            </a:r>
          </a:p>
        </p:txBody>
      </p:sp>
      <p:sp>
        <p:nvSpPr>
          <p:cNvPr id="5" name="Date Placeholder 4"/>
          <p:cNvSpPr>
            <a:spLocks noGrp="1"/>
          </p:cNvSpPr>
          <p:nvPr>
            <p:ph type="dt" sz="half" idx="10"/>
          </p:nvPr>
        </p:nvSpPr>
        <p:spPr/>
        <p:txBody>
          <a:bodyPr/>
          <a:lstStyle/>
          <a:p>
            <a:fld id="{D3C37B20-EDDD-2E40-A299-B5F070359B87}" type="datetimeFigureOut">
              <a:rPr lang="fr-FR" smtClean="0"/>
              <a:t>25/05/2022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424905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fr-FR"/>
              <a:t>Modifiez le style du titre</a:t>
            </a:r>
            <a:endParaRPr lang="en-US"/>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fr-FR"/>
              <a:t>Cliquez sur l’icône pour ajouter une image</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Modifier les styles du texte du masque</a:t>
            </a:r>
          </a:p>
        </p:txBody>
      </p:sp>
      <p:sp>
        <p:nvSpPr>
          <p:cNvPr id="5" name="Date Placeholder 4"/>
          <p:cNvSpPr>
            <a:spLocks noGrp="1"/>
          </p:cNvSpPr>
          <p:nvPr>
            <p:ph type="dt" sz="half" idx="10"/>
          </p:nvPr>
        </p:nvSpPr>
        <p:spPr/>
        <p:txBody>
          <a:bodyPr/>
          <a:lstStyle/>
          <a:p>
            <a:fld id="{D3C37B20-EDDD-2E40-A299-B5F070359B87}" type="datetimeFigureOut">
              <a:rPr lang="fr-FR" smtClean="0"/>
              <a:t>25/05/2022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528920-FC48-9F4D-B01A-8A51711D00E6}" type="slidenum">
              <a:rPr lang="fr-FR" smtClean="0"/>
              <a:t>‹N°›</a:t>
            </a:fld>
            <a:endParaRPr lang="fr-FR"/>
          </a:p>
        </p:txBody>
      </p:sp>
    </p:spTree>
    <p:extLst>
      <p:ext uri="{BB962C8B-B14F-4D97-AF65-F5344CB8AC3E}">
        <p14:creationId xmlns:p14="http://schemas.microsoft.com/office/powerpoint/2010/main" val="203073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3C37B20-EDDD-2E40-A299-B5F070359B87}" type="datetimeFigureOut">
              <a:rPr lang="fr-FR" smtClean="0"/>
              <a:t>25/05/2022</a:t>
            </a:fld>
            <a:endParaRPr lang="fr-FR"/>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67528920-FC48-9F4D-B01A-8A51711D00E6}" type="slidenum">
              <a:rPr lang="fr-FR" smtClean="0"/>
              <a:t>‹N°›</a:t>
            </a:fld>
            <a:endParaRPr lang="fr-FR"/>
          </a:p>
        </p:txBody>
      </p:sp>
    </p:spTree>
    <p:extLst>
      <p:ext uri="{BB962C8B-B14F-4D97-AF65-F5344CB8AC3E}">
        <p14:creationId xmlns:p14="http://schemas.microsoft.com/office/powerpoint/2010/main" val="2429509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diagramData" Target="../diagrams/data1.xml"/><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diagramColors" Target="../diagrams/colors1.xml"/><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diagramQuickStyle" Target="../diagrams/quickStyle1.xml"/><Relationship Id="rId28"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diagramLayout" Target="../diagrams/layout1.xml"/><Relationship Id="rId2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AutoShape 9">
            <a:extLst>
              <a:ext uri="{FF2B5EF4-FFF2-40B4-BE49-F238E27FC236}">
                <a16:creationId xmlns:a16="http://schemas.microsoft.com/office/drawing/2014/main" id="{B7F9E3D2-E77F-6840-ABC6-817AFF94C917}"/>
              </a:ext>
            </a:extLst>
          </p:cNvPr>
          <p:cNvSpPr>
            <a:spLocks noChangeArrowheads="1"/>
          </p:cNvSpPr>
          <p:nvPr/>
        </p:nvSpPr>
        <p:spPr bwMode="auto">
          <a:xfrm>
            <a:off x="707957" y="12960991"/>
            <a:ext cx="28930399" cy="8472557"/>
          </a:xfrm>
          <a:prstGeom prst="roundRect">
            <a:avLst>
              <a:gd name="adj" fmla="val 9534"/>
            </a:avLst>
          </a:prstGeom>
          <a:no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126" name="AutoShape 9">
            <a:extLst>
              <a:ext uri="{FF2B5EF4-FFF2-40B4-BE49-F238E27FC236}">
                <a16:creationId xmlns:a16="http://schemas.microsoft.com/office/drawing/2014/main" id="{7B05AA29-B1F3-184C-B198-CCF4943A8E78}"/>
              </a:ext>
            </a:extLst>
          </p:cNvPr>
          <p:cNvSpPr>
            <a:spLocks noChangeArrowheads="1"/>
          </p:cNvSpPr>
          <p:nvPr/>
        </p:nvSpPr>
        <p:spPr bwMode="auto">
          <a:xfrm>
            <a:off x="612775" y="21918149"/>
            <a:ext cx="14814171" cy="11259923"/>
          </a:xfrm>
          <a:prstGeom prst="roundRect">
            <a:avLst>
              <a:gd name="adj" fmla="val 9534"/>
            </a:avLst>
          </a:prstGeom>
          <a:no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46EA4A58-4546-1340-952F-98E33C91E78E}"/>
              </a:ext>
            </a:extLst>
          </p:cNvPr>
          <p:cNvSpPr/>
          <p:nvPr/>
        </p:nvSpPr>
        <p:spPr>
          <a:xfrm>
            <a:off x="214820" y="6337655"/>
            <a:ext cx="29628000" cy="36334345"/>
          </a:xfrm>
          <a:prstGeom prst="rect">
            <a:avLst/>
          </a:prstGeom>
          <a:noFill/>
          <a:ln>
            <a:solidFill>
              <a:srgbClr val="264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23" name="Rectangle 122">
            <a:extLst>
              <a:ext uri="{FF2B5EF4-FFF2-40B4-BE49-F238E27FC236}">
                <a16:creationId xmlns:a16="http://schemas.microsoft.com/office/drawing/2014/main" id="{0382F171-ED0C-AA4F-A22E-C49C7D1CDDE0}"/>
              </a:ext>
            </a:extLst>
          </p:cNvPr>
          <p:cNvSpPr/>
          <p:nvPr/>
        </p:nvSpPr>
        <p:spPr>
          <a:xfrm>
            <a:off x="1105937" y="28492767"/>
            <a:ext cx="6258672" cy="1785104"/>
          </a:xfrm>
          <a:prstGeom prst="rect">
            <a:avLst/>
          </a:prstGeom>
        </p:spPr>
        <p:txBody>
          <a:bodyPr wrap="square" lIns="91440" tIns="45720" rIns="91440" bIns="45720" anchor="t">
            <a:spAutoFit/>
          </a:bodyPr>
          <a:lstStyle/>
          <a:p>
            <a:r>
              <a:rPr lang="fr-FR" sz="2800" dirty="0">
                <a:latin typeface="Arial" panose="020B0604020202020204" pitchFamily="34" charset="0"/>
                <a:cs typeface="Arial" panose="020B0604020202020204" pitchFamily="34" charset="0"/>
              </a:rPr>
              <a:t> Il y a deux boutons poussoirs : un pour le klaxon et l’autre pour les phares avant.</a:t>
            </a:r>
          </a:p>
          <a:p>
            <a:endParaRPr lang="fr-FR" sz="2600" dirty="0">
              <a:latin typeface="Arial" panose="020B0604020202020204" pitchFamily="34" charset="0"/>
              <a:cs typeface="Arial" panose="020B0604020202020204" pitchFamily="34" charset="0"/>
            </a:endParaRPr>
          </a:p>
        </p:txBody>
      </p:sp>
      <p:grpSp>
        <p:nvGrpSpPr>
          <p:cNvPr id="54" name="Groupe 53">
            <a:extLst>
              <a:ext uri="{FF2B5EF4-FFF2-40B4-BE49-F238E27FC236}">
                <a16:creationId xmlns:a16="http://schemas.microsoft.com/office/drawing/2014/main" id="{3071D0B4-B9F3-E847-965B-88DF96BBB69D}"/>
              </a:ext>
            </a:extLst>
          </p:cNvPr>
          <p:cNvGrpSpPr/>
          <p:nvPr/>
        </p:nvGrpSpPr>
        <p:grpSpPr>
          <a:xfrm>
            <a:off x="307975" y="323711"/>
            <a:ext cx="29628000" cy="5940000"/>
            <a:chOff x="323999" y="323999"/>
            <a:chExt cx="29628000" cy="5940000"/>
          </a:xfrm>
        </p:grpSpPr>
        <p:sp>
          <p:nvSpPr>
            <p:cNvPr id="4" name="Text Box 8">
              <a:extLst>
                <a:ext uri="{FF2B5EF4-FFF2-40B4-BE49-F238E27FC236}">
                  <a16:creationId xmlns:a16="http://schemas.microsoft.com/office/drawing/2014/main" id="{85AB25C7-8190-1F43-AFF8-E8EF4037721B}"/>
                </a:ext>
              </a:extLst>
            </p:cNvPr>
            <p:cNvSpPr txBox="1">
              <a:spLocks noChangeArrowheads="1"/>
            </p:cNvSpPr>
            <p:nvPr/>
          </p:nvSpPr>
          <p:spPr bwMode="auto">
            <a:xfrm>
              <a:off x="323999" y="323999"/>
              <a:ext cx="29628000" cy="5940000"/>
            </a:xfrm>
            <a:prstGeom prst="rect">
              <a:avLst/>
            </a:prstGeom>
            <a:gradFill>
              <a:gsLst>
                <a:gs pos="0">
                  <a:srgbClr val="1A30AD">
                    <a:shade val="30000"/>
                    <a:satMod val="115000"/>
                  </a:srgbClr>
                </a:gs>
                <a:gs pos="60000">
                  <a:srgbClr val="1A30AD">
                    <a:shade val="67500"/>
                    <a:satMod val="115000"/>
                  </a:srgbClr>
                </a:gs>
                <a:gs pos="100000">
                  <a:srgbClr val="1A30AD">
                    <a:shade val="100000"/>
                    <a:satMod val="115000"/>
                  </a:srgbClr>
                </a:gs>
              </a:gsLst>
              <a:lin ang="5400000" scaled="1"/>
            </a:gradFill>
            <a:ln>
              <a:noFill/>
            </a:ln>
            <a:effectLst/>
          </p:spPr>
          <p:txBody>
            <a:bodyPr lIns="90000" tIns="11556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Droid Sans Fallback" charset="0"/>
                  <a:cs typeface="Droid Sans Fallback" charset="0"/>
                </a:defRPr>
              </a:lvl9pPr>
            </a:lstStyle>
            <a:p>
              <a:pPr algn="ctr" eaLnBrk="1">
                <a:lnSpc>
                  <a:spcPct val="93000"/>
                </a:lnSpc>
                <a:buSzPct val="100000"/>
                <a:defRPr/>
              </a:pPr>
              <a:endParaRPr lang="en-US" sz="2000" b="1" dirty="0">
                <a:solidFill>
                  <a:schemeClr val="bg1"/>
                </a:solidFill>
                <a:cs typeface="Arial" panose="020B0604020202020204" pitchFamily="34" charset="0"/>
              </a:endParaRPr>
            </a:p>
            <a:p>
              <a:pPr>
                <a:lnSpc>
                  <a:spcPct val="93000"/>
                </a:lnSpc>
                <a:buSzPct val="100000"/>
                <a:defRPr/>
              </a:pPr>
              <a:r>
                <a:rPr lang="en-US" sz="11500" b="1" dirty="0">
                  <a:solidFill>
                    <a:schemeClr val="bg1"/>
                  </a:solidFill>
                  <a:cs typeface="Arial" panose="020B0604020202020204" pitchFamily="34" charset="0"/>
                </a:rPr>
                <a:t>             </a:t>
              </a:r>
            </a:p>
            <a:p>
              <a:pPr>
                <a:lnSpc>
                  <a:spcPct val="93000"/>
                </a:lnSpc>
                <a:buSzPct val="100000"/>
                <a:defRPr/>
              </a:pPr>
              <a:r>
                <a:rPr lang="en-US" sz="11500" b="1" dirty="0">
                  <a:solidFill>
                    <a:schemeClr val="bg1"/>
                  </a:solidFill>
                  <a:cs typeface="Arial" panose="020B0604020202020204" pitchFamily="34" charset="0"/>
                </a:rPr>
                <a:t>             Voiture </a:t>
              </a:r>
              <a:r>
                <a:rPr lang="fr-FR" sz="11500" b="1" dirty="0">
                  <a:solidFill>
                    <a:schemeClr val="bg1"/>
                  </a:solidFill>
                  <a:cs typeface="Arial" panose="020B0604020202020204" pitchFamily="34" charset="0"/>
                </a:rPr>
                <a:t>télécommandée</a:t>
              </a:r>
              <a:endParaRPr lang="fr-FR" sz="3600" b="1" dirty="0">
                <a:solidFill>
                  <a:schemeClr val="bg1"/>
                </a:solidFill>
                <a:cs typeface="Arial" panose="020B0604020202020204" pitchFamily="34" charset="0"/>
              </a:endParaRPr>
            </a:p>
            <a:p>
              <a:pPr algn="ctr" eaLnBrk="1">
                <a:lnSpc>
                  <a:spcPct val="93000"/>
                </a:lnSpc>
                <a:buSzPct val="100000"/>
                <a:defRPr/>
              </a:pPr>
              <a:endParaRPr lang="en-US" sz="3200" dirty="0">
                <a:solidFill>
                  <a:schemeClr val="bg1"/>
                </a:solidFill>
                <a:cs typeface="Arial" panose="020B0604020202020204" pitchFamily="34" charset="0"/>
              </a:endParaRPr>
            </a:p>
            <a:p>
              <a:pPr>
                <a:lnSpc>
                  <a:spcPct val="93000"/>
                </a:lnSpc>
                <a:buSzPct val="100000"/>
                <a:defRPr/>
              </a:pPr>
              <a:r>
                <a:rPr lang="en-US" sz="6000" b="1" dirty="0">
                  <a:solidFill>
                    <a:schemeClr val="bg1"/>
                  </a:solidFill>
                  <a:cs typeface="Arial" panose="020B0604020202020204" pitchFamily="34" charset="0"/>
                </a:rPr>
                <a:t>       ILIAS RAMI, JEROME TOUGUET, NIELS GULDNER, JULES AMICO</a:t>
              </a:r>
            </a:p>
            <a:p>
              <a:pPr algn="ctr">
                <a:lnSpc>
                  <a:spcPct val="93000"/>
                </a:lnSpc>
                <a:buSzPct val="100000"/>
                <a:defRPr/>
              </a:pPr>
              <a:endParaRPr lang="en-US" sz="2400" baseline="33000" dirty="0">
                <a:solidFill>
                  <a:schemeClr val="bg1"/>
                </a:solidFill>
                <a:cs typeface="Arial" panose="020B0604020202020204" pitchFamily="34" charset="0"/>
              </a:endParaRPr>
            </a:p>
            <a:p>
              <a:pPr algn="ctr">
                <a:lnSpc>
                  <a:spcPct val="93000"/>
                </a:lnSpc>
                <a:buSzPct val="100000"/>
                <a:defRPr/>
              </a:pPr>
              <a:endParaRPr lang="en-US" sz="4800" baseline="33000" dirty="0">
                <a:solidFill>
                  <a:schemeClr val="bg1"/>
                </a:solidFill>
                <a:cs typeface="Arial" panose="020B0604020202020204" pitchFamily="34" charset="0"/>
              </a:endParaRPr>
            </a:p>
          </p:txBody>
        </p:sp>
        <p:pic>
          <p:nvPicPr>
            <p:cNvPr id="31" name="Image 30">
              <a:extLst>
                <a:ext uri="{FF2B5EF4-FFF2-40B4-BE49-F238E27FC236}">
                  <a16:creationId xmlns:a16="http://schemas.microsoft.com/office/drawing/2014/main" id="{F2DC697B-A4EF-714F-8D14-E0055C070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7911" y="2062611"/>
              <a:ext cx="719403" cy="719403"/>
            </a:xfrm>
            <a:prstGeom prst="rect">
              <a:avLst/>
            </a:prstGeom>
          </p:spPr>
        </p:pic>
        <p:pic>
          <p:nvPicPr>
            <p:cNvPr id="47" name="Image 46">
              <a:extLst>
                <a:ext uri="{FF2B5EF4-FFF2-40B4-BE49-F238E27FC236}">
                  <a16:creationId xmlns:a16="http://schemas.microsoft.com/office/drawing/2014/main" id="{1316E15D-A4F2-2E44-8CFA-CE5C3C6DE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480" y="1038962"/>
              <a:ext cx="7149402" cy="3134738"/>
            </a:xfrm>
            <a:prstGeom prst="rect">
              <a:avLst/>
            </a:prstGeom>
          </p:spPr>
        </p:pic>
      </p:grpSp>
      <p:sp>
        <p:nvSpPr>
          <p:cNvPr id="243" name="Rectangle 242">
            <a:extLst>
              <a:ext uri="{FF2B5EF4-FFF2-40B4-BE49-F238E27FC236}">
                <a16:creationId xmlns:a16="http://schemas.microsoft.com/office/drawing/2014/main" id="{FCDD84E6-A452-574E-A7EC-1C842F74EBE1}"/>
              </a:ext>
            </a:extLst>
          </p:cNvPr>
          <p:cNvSpPr/>
          <p:nvPr/>
        </p:nvSpPr>
        <p:spPr>
          <a:xfrm>
            <a:off x="9715868" y="13047965"/>
            <a:ext cx="2109873" cy="1077218"/>
          </a:xfrm>
          <a:prstGeom prst="rect">
            <a:avLst/>
          </a:prstGeom>
        </p:spPr>
        <p:txBody>
          <a:bodyPr wrap="none">
            <a:spAutoFit/>
          </a:bodyPr>
          <a:lstStyle/>
          <a:p>
            <a:r>
              <a:rPr lang="fr-FR" sz="3200" b="1">
                <a:solidFill>
                  <a:srgbClr val="FF8800"/>
                </a:solidFill>
                <a:latin typeface="Arial" panose="020B0604020202020204" pitchFamily="34" charset="0"/>
                <a:cs typeface="Arial" panose="020B0604020202020204" pitchFamily="34" charset="0"/>
              </a:rPr>
              <a:t>Pont en H</a:t>
            </a:r>
          </a:p>
          <a:p>
            <a:endParaRPr lang="fr-FR" sz="3200" b="1">
              <a:solidFill>
                <a:srgbClr val="FF8800"/>
              </a:solidFill>
              <a:latin typeface="Arial" panose="020B0604020202020204" pitchFamily="34" charset="0"/>
              <a:cs typeface="Arial" panose="020B0604020202020204" pitchFamily="34" charset="0"/>
            </a:endParaRPr>
          </a:p>
        </p:txBody>
      </p:sp>
      <p:sp>
        <p:nvSpPr>
          <p:cNvPr id="262" name="Rectangle 261">
            <a:extLst>
              <a:ext uri="{FF2B5EF4-FFF2-40B4-BE49-F238E27FC236}">
                <a16:creationId xmlns:a16="http://schemas.microsoft.com/office/drawing/2014/main" id="{9706D405-8825-3F4B-95BD-60916215A349}"/>
              </a:ext>
            </a:extLst>
          </p:cNvPr>
          <p:cNvSpPr/>
          <p:nvPr/>
        </p:nvSpPr>
        <p:spPr>
          <a:xfrm>
            <a:off x="8630995" y="16256198"/>
            <a:ext cx="7864219" cy="3077766"/>
          </a:xfrm>
          <a:prstGeom prst="rect">
            <a:avLst/>
          </a:prstGeom>
        </p:spPr>
        <p:txBody>
          <a:bodyPr wrap="square" lIns="91440" tIns="45720" rIns="91440" bIns="45720" anchor="t">
            <a:spAutoFit/>
          </a:bodyPr>
          <a:lstStyle/>
          <a:p>
            <a:pPr>
              <a:buSzPct val="110000"/>
            </a:pPr>
            <a:r>
              <a:rPr lang="fr-FR" sz="2800" dirty="0">
                <a:latin typeface="Arial" panose="020B0604020202020204" pitchFamily="34" charset="0"/>
                <a:cs typeface="Arial" panose="020B0604020202020204" pitchFamily="34" charset="0"/>
              </a:rPr>
              <a:t>Le pont en H transmet la puissance électrique au moteur et module la tension en fonction des commandes de la carte Nucléo. Il peut être représenté par quatre interrupteurs, qui modulent la direction et la vitesse de rotation du moteur.</a:t>
            </a:r>
          </a:p>
          <a:p>
            <a:pPr marL="457200" indent="-457200">
              <a:buSzPct val="11000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457200" indent="-457200">
              <a:buSzPct val="110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337" name="AutoShape 9">
            <a:extLst>
              <a:ext uri="{FF2B5EF4-FFF2-40B4-BE49-F238E27FC236}">
                <a16:creationId xmlns:a16="http://schemas.microsoft.com/office/drawing/2014/main" id="{2CDCBEE7-C4C9-1A49-8FF6-C783C1FFF322}"/>
              </a:ext>
            </a:extLst>
          </p:cNvPr>
          <p:cNvSpPr>
            <a:spLocks noChangeArrowheads="1"/>
          </p:cNvSpPr>
          <p:nvPr/>
        </p:nvSpPr>
        <p:spPr bwMode="auto">
          <a:xfrm>
            <a:off x="674000" y="6826767"/>
            <a:ext cx="28930399" cy="5504473"/>
          </a:xfrm>
          <a:prstGeom prst="roundRect">
            <a:avLst>
              <a:gd name="adj" fmla="val 9534"/>
            </a:avLst>
          </a:prstGeom>
          <a:solidFill>
            <a:schemeClr val="bg1"/>
          </a:solid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B81E0B7C-3C79-2D42-8913-0232552795E7}"/>
              </a:ext>
            </a:extLst>
          </p:cNvPr>
          <p:cNvSpPr/>
          <p:nvPr/>
        </p:nvSpPr>
        <p:spPr>
          <a:xfrm>
            <a:off x="887551" y="13646846"/>
            <a:ext cx="7379957" cy="6955750"/>
          </a:xfrm>
          <a:prstGeom prst="rect">
            <a:avLst/>
          </a:prstGeom>
        </p:spPr>
        <p:txBody>
          <a:bodyPr wrap="square" lIns="91440" tIns="45720" rIns="91440" bIns="45720" anchor="t">
            <a:spAutoFit/>
          </a:bodyPr>
          <a:lstStyle/>
          <a:p>
            <a:r>
              <a:rPr lang="fr-FR" sz="3200" b="1" dirty="0">
                <a:solidFill>
                  <a:srgbClr val="FF8800"/>
                </a:solidFill>
                <a:latin typeface="Arial" panose="020B0604020202020204" pitchFamily="34" charset="0"/>
                <a:cs typeface="Arial" panose="020B0604020202020204" pitchFamily="34" charset="0"/>
              </a:rPr>
              <a:t>Moteur CC</a:t>
            </a:r>
          </a:p>
          <a:p>
            <a:endParaRPr lang="fr-FR" sz="1200" b="1" dirty="0">
              <a:solidFill>
                <a:srgbClr val="FF8800"/>
              </a:solidFill>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Lorsqu'on alimente le moteur, on crée une interaction magnétique qui met le moteur en mouvement.</a:t>
            </a:r>
          </a:p>
          <a:p>
            <a:r>
              <a:rPr lang="fr-FR" sz="2800" dirty="0">
                <a:latin typeface="Arial" panose="020B0604020202020204" pitchFamily="34" charset="0"/>
                <a:cs typeface="Arial" panose="020B0604020202020204" pitchFamily="34" charset="0"/>
              </a:rPr>
              <a:t>Lorsqu'on inverse le sens de la tension qui alimente le moteur, ce dernier tourne en sens inverse</a:t>
            </a:r>
            <a:r>
              <a:rPr lang="fr-FR" sz="26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fr-FR" sz="2600" dirty="0">
              <a:latin typeface="Arial" panose="020B0604020202020204" pitchFamily="34" charset="0"/>
              <a:cs typeface="Arial" panose="020B0604020202020204" pitchFamily="34" charset="0"/>
            </a:endParaRPr>
          </a:p>
          <a:p>
            <a:endParaRPr lang="fr-FR" sz="2600" dirty="0">
              <a:latin typeface="Arial" panose="020B0604020202020204" pitchFamily="34" charset="0"/>
              <a:cs typeface="Arial" panose="020B0604020202020204" pitchFamily="34" charset="0"/>
            </a:endParaRPr>
          </a:p>
          <a:p>
            <a:endParaRPr lang="fr-FR" sz="2600" dirty="0">
              <a:latin typeface="Arial" panose="020B0604020202020204" pitchFamily="34" charset="0"/>
              <a:cs typeface="Arial" panose="020B0604020202020204" pitchFamily="34" charset="0"/>
            </a:endParaRPr>
          </a:p>
          <a:p>
            <a:endParaRPr lang="fr-FR"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sz="2600" dirty="0">
              <a:latin typeface="Arial" panose="020B0604020202020204" pitchFamily="34" charset="0"/>
              <a:cs typeface="Arial" panose="020B0604020202020204" pitchFamily="34" charset="0"/>
            </a:endParaRPr>
          </a:p>
          <a:p>
            <a:r>
              <a:rPr lang="fr-MA" sz="2800" dirty="0">
                <a:latin typeface="Arial" panose="020B0604020202020204" pitchFamily="34" charset="0"/>
                <a:cs typeface="Arial" panose="020B0604020202020204" pitchFamily="34" charset="0"/>
              </a:rPr>
              <a:t>On utilise deux moteur à courant continu.</a:t>
            </a:r>
            <a:endParaRPr lang="fr-FR" sz="28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87BADB0-0C6E-BC46-A00D-7F6293283588}"/>
              </a:ext>
            </a:extLst>
          </p:cNvPr>
          <p:cNvSpPr/>
          <p:nvPr/>
        </p:nvSpPr>
        <p:spPr>
          <a:xfrm>
            <a:off x="7556952" y="31112290"/>
            <a:ext cx="6872071" cy="1569660"/>
          </a:xfrm>
          <a:prstGeom prst="rect">
            <a:avLst/>
          </a:prstGeom>
          <a:ln w="6350">
            <a:solidFill>
              <a:schemeClr val="tx1"/>
            </a:solidFill>
          </a:ln>
        </p:spPr>
        <p:txBody>
          <a:bodyPr wrap="square" lIns="91440" tIns="45720" rIns="91440" bIns="45720" anchor="t">
            <a:spAutoFit/>
          </a:bodyPr>
          <a:lstStyle/>
          <a:p>
            <a:r>
              <a:rPr lang="fr-FR" sz="3200" dirty="0">
                <a:latin typeface="Arial" panose="020B0604020202020204" pitchFamily="34" charset="0"/>
                <a:cs typeface="Arial" panose="020B0604020202020204" pitchFamily="34" charset="0"/>
              </a:rPr>
              <a:t>Au Moteur de gauche, on envoie une tension proportionnelle à </a:t>
            </a:r>
            <a:r>
              <a:rPr lang="fr-FR" sz="3200" dirty="0" err="1">
                <a:latin typeface="Arial" panose="020B0604020202020204" pitchFamily="34" charset="0"/>
                <a:cs typeface="Arial" panose="020B0604020202020204" pitchFamily="34" charset="0"/>
              </a:rPr>
              <a:t>y+x</a:t>
            </a:r>
            <a:r>
              <a:rPr lang="fr-FR" sz="3200" dirty="0">
                <a:latin typeface="Arial" panose="020B0604020202020204" pitchFamily="34" charset="0"/>
                <a:cs typeface="Arial" panose="020B0604020202020204" pitchFamily="34" charset="0"/>
              </a:rPr>
              <a:t>. Au moteur de droite, on envoie y-x.</a:t>
            </a:r>
          </a:p>
        </p:txBody>
      </p:sp>
      <p:sp>
        <p:nvSpPr>
          <p:cNvPr id="340" name="AutoShape 26">
            <a:extLst>
              <a:ext uri="{FF2B5EF4-FFF2-40B4-BE49-F238E27FC236}">
                <a16:creationId xmlns:a16="http://schemas.microsoft.com/office/drawing/2014/main" id="{2C6D8053-E916-4246-8867-5DA61CAE4871}"/>
              </a:ext>
            </a:extLst>
          </p:cNvPr>
          <p:cNvSpPr>
            <a:spLocks noChangeArrowheads="1"/>
          </p:cNvSpPr>
          <p:nvPr/>
        </p:nvSpPr>
        <p:spPr bwMode="auto">
          <a:xfrm>
            <a:off x="1717316" y="6480491"/>
            <a:ext cx="6712871" cy="811337"/>
          </a:xfrm>
          <a:prstGeom prst="roundRect">
            <a:avLst>
              <a:gd name="adj" fmla="val 16667"/>
            </a:avLst>
          </a:prstGeom>
          <a:gradFill>
            <a:gsLst>
              <a:gs pos="0">
                <a:schemeClr val="accent1">
                  <a:lumMod val="5000"/>
                  <a:lumOff val="95000"/>
                </a:schemeClr>
              </a:gs>
              <a:gs pos="56000">
                <a:srgbClr val="ADC3ED">
                  <a:lumMod val="100000"/>
                </a:srgbClr>
              </a:gs>
              <a:gs pos="83000">
                <a:schemeClr val="accent1">
                  <a:lumMod val="45000"/>
                  <a:lumOff val="55000"/>
                </a:schemeClr>
              </a:gs>
              <a:gs pos="100000">
                <a:srgbClr val="ADC3ED"/>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eaLnBrk="1">
              <a:lnSpc>
                <a:spcPct val="93000"/>
              </a:lnSpc>
              <a:buClr>
                <a:srgbClr val="000000"/>
              </a:buClr>
              <a:buSzPct val="100000"/>
              <a:buFont typeface="Times New Roman" panose="02020603050405020304" pitchFamily="18" charset="0"/>
              <a:buNone/>
            </a:pPr>
            <a:r>
              <a:rPr lang="en-US" sz="4000" b="1" dirty="0">
                <a:solidFill>
                  <a:srgbClr val="1E36B9"/>
                </a:solidFill>
                <a:latin typeface="Arial" panose="020B0604020202020204" pitchFamily="34" charset="0"/>
                <a:cs typeface="Arial" panose="020B0604020202020204" pitchFamily="34" charset="0"/>
              </a:rPr>
              <a:t>1. Vue </a:t>
            </a:r>
            <a:r>
              <a:rPr lang="en-US" sz="4000" b="1" dirty="0" err="1">
                <a:solidFill>
                  <a:srgbClr val="1E36B9"/>
                </a:solidFill>
                <a:latin typeface="Arial" panose="020B0604020202020204" pitchFamily="34" charset="0"/>
                <a:cs typeface="Arial" panose="020B0604020202020204" pitchFamily="34" charset="0"/>
              </a:rPr>
              <a:t>générale</a:t>
            </a:r>
            <a:endParaRPr lang="en-US" sz="4000" b="1" dirty="0">
              <a:solidFill>
                <a:srgbClr val="1E36B9"/>
              </a:solidFill>
              <a:latin typeface="Arial" panose="020B0604020202020204" pitchFamily="34" charset="0"/>
              <a:cs typeface="Arial" panose="020B0604020202020204" pitchFamily="34" charset="0"/>
            </a:endParaRPr>
          </a:p>
        </p:txBody>
      </p:sp>
      <p:sp>
        <p:nvSpPr>
          <p:cNvPr id="342" name="AutoShape 26">
            <a:extLst>
              <a:ext uri="{FF2B5EF4-FFF2-40B4-BE49-F238E27FC236}">
                <a16:creationId xmlns:a16="http://schemas.microsoft.com/office/drawing/2014/main" id="{53A54ED8-8FF0-9646-B64F-8DA88C8AA367}"/>
              </a:ext>
            </a:extLst>
          </p:cNvPr>
          <p:cNvSpPr>
            <a:spLocks noChangeArrowheads="1"/>
          </p:cNvSpPr>
          <p:nvPr/>
        </p:nvSpPr>
        <p:spPr bwMode="auto">
          <a:xfrm>
            <a:off x="1751273" y="12614716"/>
            <a:ext cx="6712871" cy="811337"/>
          </a:xfrm>
          <a:prstGeom prst="roundRect">
            <a:avLst>
              <a:gd name="adj" fmla="val 16667"/>
            </a:avLst>
          </a:prstGeom>
          <a:gradFill>
            <a:gsLst>
              <a:gs pos="0">
                <a:schemeClr val="accent1">
                  <a:lumMod val="5000"/>
                  <a:lumOff val="95000"/>
                </a:schemeClr>
              </a:gs>
              <a:gs pos="57000">
                <a:srgbClr val="ADC3ED"/>
              </a:gs>
              <a:gs pos="82000">
                <a:schemeClr val="accent1">
                  <a:lumMod val="45000"/>
                  <a:lumOff val="55000"/>
                </a:schemeClr>
              </a:gs>
              <a:gs pos="100000">
                <a:schemeClr val="accent1">
                  <a:lumMod val="30000"/>
                  <a:lumOff val="70000"/>
                </a:schemeClr>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a:lnSpc>
                <a:spcPct val="93000"/>
              </a:lnSpc>
              <a:buClr>
                <a:srgbClr val="000000"/>
              </a:buClr>
              <a:buSzPct val="100000"/>
            </a:pPr>
            <a:r>
              <a:rPr lang="en-US" sz="4000" b="1" dirty="0">
                <a:solidFill>
                  <a:srgbClr val="1E36B9"/>
                </a:solidFill>
                <a:latin typeface="Arial" panose="020B0604020202020204" pitchFamily="34" charset="0"/>
                <a:cs typeface="Arial" panose="020B0604020202020204" pitchFamily="34" charset="0"/>
              </a:rPr>
              <a:t>2. </a:t>
            </a:r>
            <a:r>
              <a:rPr lang="fr-FR" sz="4000" b="1" dirty="0">
                <a:solidFill>
                  <a:srgbClr val="1E36B9"/>
                </a:solidFill>
                <a:latin typeface="Arial" panose="020B0604020202020204" pitchFamily="34" charset="0"/>
                <a:cs typeface="Arial" panose="020B0604020202020204" pitchFamily="34" charset="0"/>
              </a:rPr>
              <a:t>Gestion</a:t>
            </a:r>
            <a:r>
              <a:rPr lang="en-US" sz="4000" b="1" dirty="0">
                <a:solidFill>
                  <a:srgbClr val="1E36B9"/>
                </a:solidFill>
                <a:latin typeface="Arial" panose="020B0604020202020204" pitchFamily="34" charset="0"/>
                <a:cs typeface="Arial" panose="020B0604020202020204" pitchFamily="34" charset="0"/>
              </a:rPr>
              <a:t> des </a:t>
            </a:r>
            <a:r>
              <a:rPr lang="en-US" sz="4000" b="1" dirty="0" err="1">
                <a:solidFill>
                  <a:srgbClr val="1E36B9"/>
                </a:solidFill>
                <a:latin typeface="Arial" panose="020B0604020202020204" pitchFamily="34" charset="0"/>
                <a:cs typeface="Arial" panose="020B0604020202020204" pitchFamily="34" charset="0"/>
              </a:rPr>
              <a:t>moteurs</a:t>
            </a:r>
            <a:endParaRPr lang="en-US" sz="4000" b="1" dirty="0">
              <a:solidFill>
                <a:srgbClr val="1E36B9"/>
              </a:solidFill>
              <a:latin typeface="Arial" panose="020B0604020202020204" pitchFamily="34" charset="0"/>
              <a:cs typeface="Arial" panose="020B0604020202020204" pitchFamily="34" charset="0"/>
            </a:endParaRPr>
          </a:p>
        </p:txBody>
      </p:sp>
      <p:sp>
        <p:nvSpPr>
          <p:cNvPr id="345" name="AutoShape 26">
            <a:extLst>
              <a:ext uri="{FF2B5EF4-FFF2-40B4-BE49-F238E27FC236}">
                <a16:creationId xmlns:a16="http://schemas.microsoft.com/office/drawing/2014/main" id="{36E55688-F261-BA46-BD95-44239E4E9EF0}"/>
              </a:ext>
            </a:extLst>
          </p:cNvPr>
          <p:cNvSpPr>
            <a:spLocks noChangeArrowheads="1"/>
          </p:cNvSpPr>
          <p:nvPr/>
        </p:nvSpPr>
        <p:spPr bwMode="auto">
          <a:xfrm>
            <a:off x="1639465" y="21551355"/>
            <a:ext cx="7557713" cy="753796"/>
          </a:xfrm>
          <a:prstGeom prst="roundRect">
            <a:avLst>
              <a:gd name="adj" fmla="val 16667"/>
            </a:avLst>
          </a:prstGeom>
          <a:gradFill>
            <a:gsLst>
              <a:gs pos="0">
                <a:schemeClr val="accent1">
                  <a:lumMod val="5000"/>
                  <a:lumOff val="95000"/>
                </a:schemeClr>
              </a:gs>
              <a:gs pos="57000">
                <a:schemeClr val="accent1">
                  <a:lumMod val="34000"/>
                  <a:lumOff val="66000"/>
                </a:schemeClr>
              </a:gs>
              <a:gs pos="83000">
                <a:schemeClr val="accent1">
                  <a:lumMod val="45000"/>
                  <a:lumOff val="55000"/>
                </a:schemeClr>
              </a:gs>
              <a:gs pos="100000">
                <a:schemeClr val="accent1">
                  <a:lumMod val="34000"/>
                  <a:lumOff val="66000"/>
                </a:schemeClr>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a:lnSpc>
                <a:spcPct val="93000"/>
              </a:lnSpc>
              <a:buClr>
                <a:srgbClr val="000000"/>
              </a:buClr>
              <a:buSzPct val="100000"/>
            </a:pPr>
            <a:r>
              <a:rPr lang="en-US" sz="4000" b="1">
                <a:solidFill>
                  <a:srgbClr val="1E36B9"/>
                </a:solidFill>
                <a:latin typeface="Arial" panose="020B0604020202020204" pitchFamily="34" charset="0"/>
                <a:cs typeface="Arial" panose="020B0604020202020204" pitchFamily="34" charset="0"/>
              </a:rPr>
              <a:t>3. Gestion de la </a:t>
            </a:r>
            <a:r>
              <a:rPr lang="en-US" sz="4000" b="1" err="1">
                <a:solidFill>
                  <a:srgbClr val="1E36B9"/>
                </a:solidFill>
                <a:latin typeface="Arial" panose="020B0604020202020204" pitchFamily="34" charset="0"/>
                <a:cs typeface="Arial" panose="020B0604020202020204" pitchFamily="34" charset="0"/>
              </a:rPr>
              <a:t>télécommande</a:t>
            </a:r>
            <a:endParaRPr lang="en-US" sz="4000" b="1">
              <a:solidFill>
                <a:srgbClr val="1E36B9"/>
              </a:solidFill>
              <a:latin typeface="Arial" panose="020B0604020202020204" pitchFamily="34" charset="0"/>
              <a:cs typeface="Arial" panose="020B0604020202020204" pitchFamily="34" charset="0"/>
            </a:endParaRPr>
          </a:p>
        </p:txBody>
      </p:sp>
      <p:sp>
        <p:nvSpPr>
          <p:cNvPr id="346" name="AutoShape 9">
            <a:extLst>
              <a:ext uri="{FF2B5EF4-FFF2-40B4-BE49-F238E27FC236}">
                <a16:creationId xmlns:a16="http://schemas.microsoft.com/office/drawing/2014/main" id="{2B154E76-426A-5548-B826-3D07EF2F6904}"/>
              </a:ext>
            </a:extLst>
          </p:cNvPr>
          <p:cNvSpPr>
            <a:spLocks noChangeArrowheads="1"/>
          </p:cNvSpPr>
          <p:nvPr/>
        </p:nvSpPr>
        <p:spPr bwMode="auto">
          <a:xfrm>
            <a:off x="15766007" y="21833995"/>
            <a:ext cx="13804640" cy="11360086"/>
          </a:xfrm>
          <a:prstGeom prst="roundRect">
            <a:avLst>
              <a:gd name="adj" fmla="val 9534"/>
            </a:avLst>
          </a:prstGeom>
          <a:no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391" name="Rectangle 390">
            <a:extLst>
              <a:ext uri="{FF2B5EF4-FFF2-40B4-BE49-F238E27FC236}">
                <a16:creationId xmlns:a16="http://schemas.microsoft.com/office/drawing/2014/main" id="{CFB9A7C7-B60A-4F4A-AF5C-0CBE94CBA8BF}"/>
              </a:ext>
            </a:extLst>
          </p:cNvPr>
          <p:cNvSpPr/>
          <p:nvPr/>
        </p:nvSpPr>
        <p:spPr>
          <a:xfrm>
            <a:off x="16818772" y="13155282"/>
            <a:ext cx="5716630" cy="584775"/>
          </a:xfrm>
          <a:prstGeom prst="rect">
            <a:avLst/>
          </a:prstGeom>
        </p:spPr>
        <p:txBody>
          <a:bodyPr wrap="none">
            <a:spAutoFit/>
          </a:bodyPr>
          <a:lstStyle/>
          <a:p>
            <a:r>
              <a:rPr lang="fr-FR" sz="3200" b="1" dirty="0">
                <a:solidFill>
                  <a:srgbClr val="FF8800"/>
                </a:solidFill>
                <a:latin typeface="Arial" panose="020B0604020202020204" pitchFamily="34" charset="0"/>
                <a:cs typeface="Arial" panose="020B0604020202020204" pitchFamily="34" charset="0"/>
              </a:rPr>
              <a:t>Mise en place expérimentale</a:t>
            </a:r>
          </a:p>
        </p:txBody>
      </p:sp>
      <p:sp>
        <p:nvSpPr>
          <p:cNvPr id="392" name="Rectangle 391">
            <a:extLst>
              <a:ext uri="{FF2B5EF4-FFF2-40B4-BE49-F238E27FC236}">
                <a16:creationId xmlns:a16="http://schemas.microsoft.com/office/drawing/2014/main" id="{5078F8BC-239C-7043-A054-E2F4F564CE20}"/>
              </a:ext>
            </a:extLst>
          </p:cNvPr>
          <p:cNvSpPr/>
          <p:nvPr/>
        </p:nvSpPr>
        <p:spPr>
          <a:xfrm>
            <a:off x="16543794" y="13910503"/>
            <a:ext cx="6262152" cy="5909310"/>
          </a:xfrm>
          <a:prstGeom prst="rect">
            <a:avLst/>
          </a:prstGeom>
        </p:spPr>
        <p:txBody>
          <a:bodyPr wrap="square" lIns="91440" tIns="45720" rIns="91440" bIns="45720" anchor="t">
            <a:spAutoFit/>
          </a:bodyPr>
          <a:lstStyle/>
          <a:p>
            <a:endParaRPr lang="fr-FR" sz="1400" b="1" dirty="0">
              <a:solidFill>
                <a:srgbClr val="FF8800"/>
              </a:solidFill>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La solution utilisée est le composant </a:t>
            </a:r>
            <a:r>
              <a:rPr lang="fr-FR" sz="2800" dirty="0">
                <a:latin typeface="Arial" panose="020B0604020202020204" pitchFamily="34" charset="0"/>
                <a:ea typeface="+mn-lt"/>
                <a:cs typeface="Arial" panose="020B0604020202020204" pitchFamily="34" charset="0"/>
              </a:rPr>
              <a:t>L293D</a:t>
            </a:r>
            <a:r>
              <a:rPr lang="fr-FR" sz="2800"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Pour piloter le moteur, il faut activer le pont en H correspondant et appliquer une commande PWM à la borne </a:t>
            </a:r>
            <a:r>
              <a:rPr lang="fr-FR" sz="2800" dirty="0" err="1">
                <a:latin typeface="Arial" panose="020B0604020202020204" pitchFamily="34" charset="0"/>
                <a:cs typeface="Arial" panose="020B0604020202020204" pitchFamily="34" charset="0"/>
              </a:rPr>
              <a:t>Forward</a:t>
            </a:r>
            <a:r>
              <a:rPr lang="fr-FR" sz="2800" dirty="0">
                <a:latin typeface="Arial" panose="020B0604020202020204" pitchFamily="34" charset="0"/>
                <a:cs typeface="Arial" panose="020B0604020202020204" pitchFamily="34" charset="0"/>
              </a:rPr>
              <a:t> ou Reverse selon le sens de rotation du moteur voulu.</a:t>
            </a:r>
          </a:p>
          <a:p>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Nous utilisons la broche 2 pour activer le pont en H avec un état haut ou bas, et nous utilisons les broche 3 et 5 qui peuvent générer un signal PWM pour gérer la vitesse et le sens de rotation du moteur.</a:t>
            </a:r>
          </a:p>
        </p:txBody>
      </p:sp>
      <p:sp>
        <p:nvSpPr>
          <p:cNvPr id="101" name="Rectangle 100">
            <a:extLst>
              <a:ext uri="{FF2B5EF4-FFF2-40B4-BE49-F238E27FC236}">
                <a16:creationId xmlns:a16="http://schemas.microsoft.com/office/drawing/2014/main" id="{99DC290D-EC6A-0649-9B82-198D7AA7625C}"/>
              </a:ext>
            </a:extLst>
          </p:cNvPr>
          <p:cNvSpPr/>
          <p:nvPr/>
        </p:nvSpPr>
        <p:spPr>
          <a:xfrm>
            <a:off x="8148276" y="22726768"/>
            <a:ext cx="1822935" cy="584775"/>
          </a:xfrm>
          <a:prstGeom prst="rect">
            <a:avLst/>
          </a:prstGeom>
        </p:spPr>
        <p:txBody>
          <a:bodyPr wrap="none">
            <a:spAutoFit/>
          </a:bodyPr>
          <a:lstStyle/>
          <a:p>
            <a:r>
              <a:rPr lang="fr-FR" sz="3200" b="1" dirty="0">
                <a:solidFill>
                  <a:srgbClr val="FF8800"/>
                </a:solidFill>
                <a:latin typeface="Arial" panose="020B0604020202020204" pitchFamily="34" charset="0"/>
                <a:cs typeface="Arial" panose="020B0604020202020204" pitchFamily="34" charset="0"/>
              </a:rPr>
              <a:t>Joystick</a:t>
            </a:r>
          </a:p>
        </p:txBody>
      </p:sp>
      <p:sp>
        <p:nvSpPr>
          <p:cNvPr id="103" name="Rectangle 102">
            <a:extLst>
              <a:ext uri="{FF2B5EF4-FFF2-40B4-BE49-F238E27FC236}">
                <a16:creationId xmlns:a16="http://schemas.microsoft.com/office/drawing/2014/main" id="{DC502C95-D9FD-1B4C-A64A-AC9E411419CA}"/>
              </a:ext>
            </a:extLst>
          </p:cNvPr>
          <p:cNvSpPr/>
          <p:nvPr/>
        </p:nvSpPr>
        <p:spPr>
          <a:xfrm>
            <a:off x="1124186" y="27858650"/>
            <a:ext cx="3916457" cy="584775"/>
          </a:xfrm>
          <a:prstGeom prst="rect">
            <a:avLst/>
          </a:prstGeom>
        </p:spPr>
        <p:txBody>
          <a:bodyPr wrap="none">
            <a:spAutoFit/>
          </a:bodyPr>
          <a:lstStyle/>
          <a:p>
            <a:r>
              <a:rPr lang="fr-FR" sz="3200" b="1" dirty="0">
                <a:solidFill>
                  <a:srgbClr val="FF8800"/>
                </a:solidFill>
                <a:latin typeface="Arial" panose="020B0604020202020204" pitchFamily="34" charset="0"/>
                <a:cs typeface="Arial" panose="020B0604020202020204" pitchFamily="34" charset="0"/>
              </a:rPr>
              <a:t>Boutons poussoirs</a:t>
            </a:r>
          </a:p>
        </p:txBody>
      </p:sp>
      <p:sp>
        <p:nvSpPr>
          <p:cNvPr id="109" name="Rectangle 108">
            <a:extLst>
              <a:ext uri="{FF2B5EF4-FFF2-40B4-BE49-F238E27FC236}">
                <a16:creationId xmlns:a16="http://schemas.microsoft.com/office/drawing/2014/main" id="{FD3C4BE5-B282-7340-8EA6-B1CF11373343}"/>
              </a:ext>
            </a:extLst>
          </p:cNvPr>
          <p:cNvSpPr/>
          <p:nvPr/>
        </p:nvSpPr>
        <p:spPr>
          <a:xfrm>
            <a:off x="7526525" y="23614128"/>
            <a:ext cx="7279675" cy="1815882"/>
          </a:xfrm>
          <a:prstGeom prst="rect">
            <a:avLst/>
          </a:prstGeom>
        </p:spPr>
        <p:txBody>
          <a:bodyPr wrap="square" lIns="91440" tIns="45720" rIns="91440" bIns="45720" anchor="t">
            <a:spAutoFit/>
          </a:bodyPr>
          <a:lstStyle/>
          <a:p>
            <a:r>
              <a:rPr lang="fr-FR" sz="2800" dirty="0">
                <a:latin typeface="Arial" panose="020B0604020202020204" pitchFamily="34" charset="0"/>
                <a:cs typeface="Arial" panose="020B0604020202020204" pitchFamily="34" charset="0"/>
              </a:rPr>
              <a:t>La position du joystick est repérée par deux valeurs, x et y selon les notations du schéma ci-dessous. Il sert à piloter la voiture en direction et en vitesse</a:t>
            </a:r>
            <a:r>
              <a:rPr lang="fr-FR" sz="2600" dirty="0">
                <a:latin typeface="Arial" panose="020B0604020202020204" pitchFamily="34" charset="0"/>
                <a:cs typeface="Arial" panose="020B0604020202020204" pitchFamily="34" charset="0"/>
              </a:rPr>
              <a:t>.</a:t>
            </a:r>
          </a:p>
        </p:txBody>
      </p:sp>
      <p:sp>
        <p:nvSpPr>
          <p:cNvPr id="159" name="Rectangle 158">
            <a:extLst>
              <a:ext uri="{FF2B5EF4-FFF2-40B4-BE49-F238E27FC236}">
                <a16:creationId xmlns:a16="http://schemas.microsoft.com/office/drawing/2014/main" id="{A33C0DA6-385A-854A-A2EC-1C4925DB8576}"/>
              </a:ext>
            </a:extLst>
          </p:cNvPr>
          <p:cNvSpPr/>
          <p:nvPr/>
        </p:nvSpPr>
        <p:spPr>
          <a:xfrm>
            <a:off x="19896757" y="28596326"/>
            <a:ext cx="1213281" cy="338554"/>
          </a:xfrm>
          <a:prstGeom prst="rect">
            <a:avLst/>
          </a:prstGeom>
        </p:spPr>
        <p:txBody>
          <a:bodyPr wrap="none">
            <a:spAutoFit/>
          </a:bodyPr>
          <a:lstStyle/>
          <a:p>
            <a:r>
              <a:rPr lang="en-US" sz="1600">
                <a:solidFill>
                  <a:schemeClr val="bg1"/>
                </a:solidFill>
                <a:latin typeface="Arial" panose="020B0604020202020204" pitchFamily="34" charset="0"/>
                <a:cs typeface="Arial" panose="020B0604020202020204" pitchFamily="34" charset="0"/>
              </a:rPr>
              <a:t>TOF=10ms</a:t>
            </a:r>
            <a:endParaRPr lang="fr-FR" sz="1600">
              <a:solidFill>
                <a:schemeClr val="bg1"/>
              </a:solidFill>
              <a:latin typeface="Arial" panose="020B0604020202020204" pitchFamily="34" charset="0"/>
              <a:cs typeface="Arial" panose="020B0604020202020204" pitchFamily="34" charset="0"/>
            </a:endParaRPr>
          </a:p>
        </p:txBody>
      </p:sp>
      <p:grpSp>
        <p:nvGrpSpPr>
          <p:cNvPr id="470" name="Groupe 469">
            <a:extLst>
              <a:ext uri="{FF2B5EF4-FFF2-40B4-BE49-F238E27FC236}">
                <a16:creationId xmlns:a16="http://schemas.microsoft.com/office/drawing/2014/main" id="{9B930000-1599-0F45-AB4A-04AC885CB676}"/>
              </a:ext>
            </a:extLst>
          </p:cNvPr>
          <p:cNvGrpSpPr/>
          <p:nvPr/>
        </p:nvGrpSpPr>
        <p:grpSpPr>
          <a:xfrm>
            <a:off x="22139693" y="39353609"/>
            <a:ext cx="7327760" cy="3445135"/>
            <a:chOff x="19526425" y="31718512"/>
            <a:chExt cx="9973658" cy="4971374"/>
          </a:xfrm>
        </p:grpSpPr>
        <p:sp>
          <p:nvSpPr>
            <p:cNvPr id="226" name="AutoShape 9">
              <a:extLst>
                <a:ext uri="{FF2B5EF4-FFF2-40B4-BE49-F238E27FC236}">
                  <a16:creationId xmlns:a16="http://schemas.microsoft.com/office/drawing/2014/main" id="{364B76F2-88CD-8340-BEA4-8E9AD39D2941}"/>
                </a:ext>
              </a:extLst>
            </p:cNvPr>
            <p:cNvSpPr>
              <a:spLocks noChangeArrowheads="1"/>
            </p:cNvSpPr>
            <p:nvPr/>
          </p:nvSpPr>
          <p:spPr bwMode="auto">
            <a:xfrm>
              <a:off x="19526425" y="32105704"/>
              <a:ext cx="9973658" cy="3870863"/>
            </a:xfrm>
            <a:prstGeom prst="roundRect">
              <a:avLst>
                <a:gd name="adj" fmla="val 9534"/>
              </a:avLst>
            </a:prstGeom>
            <a:solidFill>
              <a:schemeClr val="bg1"/>
            </a:solid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227" name="AutoShape 26">
              <a:extLst>
                <a:ext uri="{FF2B5EF4-FFF2-40B4-BE49-F238E27FC236}">
                  <a16:creationId xmlns:a16="http://schemas.microsoft.com/office/drawing/2014/main" id="{D036B5BC-24E9-FC4B-9AD1-29FCEEBE9102}"/>
                </a:ext>
              </a:extLst>
            </p:cNvPr>
            <p:cNvSpPr>
              <a:spLocks noChangeArrowheads="1"/>
            </p:cNvSpPr>
            <p:nvPr/>
          </p:nvSpPr>
          <p:spPr bwMode="auto">
            <a:xfrm>
              <a:off x="19962572" y="31718512"/>
              <a:ext cx="7947227" cy="1135441"/>
            </a:xfrm>
            <a:prstGeom prst="roundRect">
              <a:avLst>
                <a:gd name="adj" fmla="val 16667"/>
              </a:avLst>
            </a:prstGeom>
            <a:gradFill>
              <a:gsLst>
                <a:gs pos="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a:lnSpc>
                  <a:spcPct val="93000"/>
                </a:lnSpc>
                <a:buClr>
                  <a:srgbClr val="000000"/>
                </a:buClr>
                <a:buSzPct val="100000"/>
              </a:pPr>
              <a:r>
                <a:rPr lang="en-US" sz="4000" b="1" dirty="0">
                  <a:solidFill>
                    <a:srgbClr val="1E36B9"/>
                  </a:solidFill>
                  <a:latin typeface="Arial" panose="020B0604020202020204" pitchFamily="34" charset="0"/>
                  <a:cs typeface="Arial" panose="020B0604020202020204" pitchFamily="34" charset="0"/>
                </a:rPr>
                <a:t>Points </a:t>
              </a:r>
              <a:r>
                <a:rPr lang="fr-FR" sz="4000" b="1" dirty="0">
                  <a:solidFill>
                    <a:srgbClr val="1E36B9"/>
                  </a:solidFill>
                  <a:latin typeface="Arial" panose="020B0604020202020204" pitchFamily="34" charset="0"/>
                  <a:cs typeface="Arial" panose="020B0604020202020204" pitchFamily="34" charset="0"/>
                </a:rPr>
                <a:t>d’amélioration</a:t>
              </a:r>
            </a:p>
          </p:txBody>
        </p:sp>
        <p:sp>
          <p:nvSpPr>
            <p:cNvPr id="228" name="Rectangle 227">
              <a:extLst>
                <a:ext uri="{FF2B5EF4-FFF2-40B4-BE49-F238E27FC236}">
                  <a16:creationId xmlns:a16="http://schemas.microsoft.com/office/drawing/2014/main" id="{3CC3CC5C-A7F9-B54D-84FC-6AFAB4315843}"/>
                </a:ext>
              </a:extLst>
            </p:cNvPr>
            <p:cNvSpPr/>
            <p:nvPr/>
          </p:nvSpPr>
          <p:spPr>
            <a:xfrm>
              <a:off x="19684331" y="32825994"/>
              <a:ext cx="9646755" cy="3863892"/>
            </a:xfrm>
            <a:prstGeom prst="rect">
              <a:avLst/>
            </a:prstGeom>
          </p:spPr>
          <p:txBody>
            <a:bodyPr wrap="square">
              <a:spAutoFit/>
            </a:bodyPr>
            <a:lstStyle/>
            <a:p>
              <a:pPr algn="ctr"/>
              <a:r>
                <a:rPr lang="fr-FR" sz="2800" dirty="0">
                  <a:latin typeface="Arial" panose="020B0604020202020204" pitchFamily="34" charset="0"/>
                  <a:cs typeface="Arial" panose="020B0604020202020204" pitchFamily="34" charset="0"/>
                </a:rPr>
                <a:t>Augmenter la vitesse du véhicule.</a:t>
              </a:r>
            </a:p>
            <a:p>
              <a:pPr algn="ctr"/>
              <a:r>
                <a:rPr lang="fr-FR" sz="2800" dirty="0">
                  <a:latin typeface="Arial" panose="020B0604020202020204" pitchFamily="34" charset="0"/>
                  <a:cs typeface="Arial" panose="020B0604020202020204" pitchFamily="34" charset="0"/>
                </a:rPr>
                <a:t>Caméra frontale, visionnable depuis un ordinateur.</a:t>
              </a:r>
            </a:p>
            <a:p>
              <a:pPr algn="ctr"/>
              <a:r>
                <a:rPr lang="fr-FR" sz="2800" dirty="0">
                  <a:latin typeface="Arial" panose="020B0604020202020204" pitchFamily="34" charset="0"/>
                  <a:cs typeface="Arial" panose="020B0604020202020204" pitchFamily="34" charset="0"/>
                </a:rPr>
                <a:t>Capteur visuel arrière, commande vocale,</a:t>
              </a:r>
            </a:p>
            <a:p>
              <a:pPr algn="ctr"/>
              <a:r>
                <a:rPr lang="fr-FR" sz="2800" dirty="0">
                  <a:latin typeface="Arial" panose="020B0604020202020204" pitchFamily="34" charset="0"/>
                  <a:cs typeface="Arial" panose="020B0604020202020204" pitchFamily="34" charset="0"/>
                </a:rPr>
                <a:t>klaxon musical, clignotants…</a:t>
              </a:r>
            </a:p>
            <a:p>
              <a:pPr algn="ctr"/>
              <a:endParaRPr lang="fr-FR" sz="2800" dirty="0">
                <a:latin typeface="Arial" panose="020B0604020202020204" pitchFamily="34" charset="0"/>
                <a:cs typeface="Arial" panose="020B0604020202020204" pitchFamily="34" charset="0"/>
              </a:endParaRPr>
            </a:p>
          </p:txBody>
        </p:sp>
      </p:grpSp>
      <p:sp>
        <p:nvSpPr>
          <p:cNvPr id="212" name="Rectangle 211">
            <a:extLst>
              <a:ext uri="{FF2B5EF4-FFF2-40B4-BE49-F238E27FC236}">
                <a16:creationId xmlns:a16="http://schemas.microsoft.com/office/drawing/2014/main" id="{F4DDDF1B-6094-AA41-ADC9-AADB9FE4561B}"/>
              </a:ext>
            </a:extLst>
          </p:cNvPr>
          <p:cNvSpPr/>
          <p:nvPr/>
        </p:nvSpPr>
        <p:spPr>
          <a:xfrm>
            <a:off x="16907798" y="22716929"/>
            <a:ext cx="4330032" cy="584775"/>
          </a:xfrm>
          <a:prstGeom prst="rect">
            <a:avLst/>
          </a:prstGeom>
        </p:spPr>
        <p:txBody>
          <a:bodyPr wrap="none" lIns="91440" tIns="45720" rIns="91440" bIns="45720" anchor="t">
            <a:spAutoFit/>
          </a:bodyPr>
          <a:lstStyle/>
          <a:p>
            <a:r>
              <a:rPr lang="fr-FR" sz="3200" b="1" dirty="0">
                <a:solidFill>
                  <a:srgbClr val="FF8800"/>
                </a:solidFill>
                <a:latin typeface="Arial" panose="020B0604020202020204" pitchFamily="34" charset="0"/>
                <a:cs typeface="Arial" panose="020B0604020202020204" pitchFamily="34" charset="0"/>
              </a:rPr>
              <a:t>Emetteur - Récepteur</a:t>
            </a:r>
          </a:p>
        </p:txBody>
      </p:sp>
      <p:sp>
        <p:nvSpPr>
          <p:cNvPr id="349" name="AutoShape 26">
            <a:extLst>
              <a:ext uri="{FF2B5EF4-FFF2-40B4-BE49-F238E27FC236}">
                <a16:creationId xmlns:a16="http://schemas.microsoft.com/office/drawing/2014/main" id="{A7CF8388-5454-6E4D-920A-76A21868BF9F}"/>
              </a:ext>
            </a:extLst>
          </p:cNvPr>
          <p:cNvSpPr>
            <a:spLocks noChangeArrowheads="1"/>
          </p:cNvSpPr>
          <p:nvPr/>
        </p:nvSpPr>
        <p:spPr bwMode="auto">
          <a:xfrm>
            <a:off x="16971500" y="21515089"/>
            <a:ext cx="7650369" cy="714004"/>
          </a:xfrm>
          <a:prstGeom prst="roundRect">
            <a:avLst>
              <a:gd name="adj" fmla="val 16667"/>
            </a:avLst>
          </a:prstGeom>
          <a:gradFill>
            <a:gsLst>
              <a:gs pos="0">
                <a:schemeClr val="accent1">
                  <a:lumMod val="5000"/>
                  <a:lumOff val="95000"/>
                </a:schemeClr>
              </a:gs>
              <a:gs pos="57000">
                <a:schemeClr val="accent1">
                  <a:lumMod val="34000"/>
                  <a:lumOff val="66000"/>
                </a:schemeClr>
              </a:gs>
              <a:gs pos="83000">
                <a:schemeClr val="accent1">
                  <a:lumMod val="45000"/>
                  <a:lumOff val="55000"/>
                </a:schemeClr>
              </a:gs>
              <a:gs pos="100000">
                <a:schemeClr val="accent1">
                  <a:lumMod val="34000"/>
                  <a:lumOff val="66000"/>
                </a:schemeClr>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a:lnSpc>
                <a:spcPct val="93000"/>
              </a:lnSpc>
              <a:buClr>
                <a:srgbClr val="000000"/>
              </a:buClr>
              <a:buSzPct val="100000"/>
            </a:pPr>
            <a:r>
              <a:rPr lang="en-US" sz="4000" b="1" err="1">
                <a:solidFill>
                  <a:srgbClr val="1E36B9"/>
                </a:solidFill>
                <a:latin typeface="Arial" panose="020B0604020202020204" pitchFamily="34" charset="0"/>
                <a:cs typeface="Arial" panose="020B0604020202020204" pitchFamily="34" charset="0"/>
              </a:rPr>
              <a:t>Gestion</a:t>
            </a:r>
            <a:r>
              <a:rPr lang="en-US" sz="4000" b="1">
                <a:solidFill>
                  <a:srgbClr val="1E36B9"/>
                </a:solidFill>
                <a:latin typeface="Arial" panose="020B0604020202020204" pitchFamily="34" charset="0"/>
                <a:cs typeface="Arial" panose="020B0604020202020204" pitchFamily="34" charset="0"/>
              </a:rPr>
              <a:t> des </a:t>
            </a:r>
            <a:r>
              <a:rPr lang="en-US" sz="4000" b="1" err="1">
                <a:solidFill>
                  <a:srgbClr val="1E36B9"/>
                </a:solidFill>
                <a:latin typeface="Arial" panose="020B0604020202020204" pitchFamily="34" charset="0"/>
                <a:cs typeface="Arial" panose="020B0604020202020204" pitchFamily="34" charset="0"/>
              </a:rPr>
              <a:t>données</a:t>
            </a:r>
            <a:r>
              <a:rPr lang="en-US" sz="4000" b="1">
                <a:solidFill>
                  <a:srgbClr val="1E36B9"/>
                </a:solidFill>
                <a:latin typeface="Arial" panose="020B0604020202020204" pitchFamily="34" charset="0"/>
                <a:cs typeface="Arial" panose="020B0604020202020204" pitchFamily="34" charset="0"/>
              </a:rPr>
              <a:t> </a:t>
            </a:r>
            <a:r>
              <a:rPr lang="en-US" sz="4000" b="1" err="1">
                <a:solidFill>
                  <a:srgbClr val="1E36B9"/>
                </a:solidFill>
                <a:latin typeface="Arial" panose="020B0604020202020204" pitchFamily="34" charset="0"/>
                <a:cs typeface="Arial" panose="020B0604020202020204" pitchFamily="34" charset="0"/>
              </a:rPr>
              <a:t>envoyées</a:t>
            </a:r>
            <a:endParaRPr lang="en-US" sz="4000" b="1">
              <a:solidFill>
                <a:srgbClr val="1E36B9"/>
              </a:solidFill>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8DAD0214-67BF-4C4E-ACE0-5DEF7D158AA5}"/>
              </a:ext>
            </a:extLst>
          </p:cNvPr>
          <p:cNvSpPr/>
          <p:nvPr/>
        </p:nvSpPr>
        <p:spPr>
          <a:xfrm>
            <a:off x="762661" y="34607191"/>
            <a:ext cx="6436570" cy="584775"/>
          </a:xfrm>
          <a:prstGeom prst="rect">
            <a:avLst/>
          </a:prstGeom>
        </p:spPr>
        <p:txBody>
          <a:bodyPr wrap="square">
            <a:spAutoFit/>
          </a:bodyPr>
          <a:lstStyle/>
          <a:p>
            <a:r>
              <a:rPr lang="fr-FR" sz="3200" b="1" dirty="0">
                <a:solidFill>
                  <a:srgbClr val="FF8800"/>
                </a:solidFill>
                <a:latin typeface="Arial" panose="020B0604020202020204" pitchFamily="34" charset="0"/>
                <a:cs typeface="Arial" panose="020B0604020202020204" pitchFamily="34" charset="0"/>
              </a:rPr>
              <a:t>Syntaxe des données envoyées</a:t>
            </a:r>
          </a:p>
        </p:txBody>
      </p:sp>
      <p:sp>
        <p:nvSpPr>
          <p:cNvPr id="11" name="Rectangle 10">
            <a:extLst>
              <a:ext uri="{FF2B5EF4-FFF2-40B4-BE49-F238E27FC236}">
                <a16:creationId xmlns:a16="http://schemas.microsoft.com/office/drawing/2014/main" id="{92F121BE-E395-41C7-9612-4FD5C0EE6302}"/>
              </a:ext>
            </a:extLst>
          </p:cNvPr>
          <p:cNvSpPr/>
          <p:nvPr/>
        </p:nvSpPr>
        <p:spPr>
          <a:xfrm>
            <a:off x="9153525" y="13770135"/>
            <a:ext cx="542925" cy="386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3" name="Ellipse 42"/>
          <p:cNvSpPr/>
          <p:nvPr/>
        </p:nvSpPr>
        <p:spPr>
          <a:xfrm>
            <a:off x="28529542" y="1961397"/>
            <a:ext cx="847377" cy="841829"/>
          </a:xfrm>
          <a:prstGeom prst="ellipse">
            <a:avLst/>
          </a:prstGeom>
          <a:solidFill>
            <a:srgbClr val="081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6" name="AutoShape 2" descr="blob:https://web.whatsapp.com/74c2cea7-0f53-4e3b-8b67-3c62d87ddf6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48" name="AutoShape 4" descr="blob:https://web.whatsapp.com/74c2cea7-0f53-4e3b-8b67-3c62d87ddf6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pic>
        <p:nvPicPr>
          <p:cNvPr id="50" name="Image 49"/>
          <p:cNvPicPr>
            <a:picLocks noChangeAspect="1"/>
          </p:cNvPicPr>
          <p:nvPr/>
        </p:nvPicPr>
        <p:blipFill rotWithShape="1">
          <a:blip r:embed="rId5">
            <a:extLst>
              <a:ext uri="{28A0092B-C50C-407E-A947-70E740481C1C}">
                <a14:useLocalDpi xmlns:a14="http://schemas.microsoft.com/office/drawing/2010/main" val="0"/>
              </a:ext>
            </a:extLst>
          </a:blip>
          <a:srcRect l="12909" t="6760" r="6937" b="4506"/>
          <a:stretch/>
        </p:blipFill>
        <p:spPr>
          <a:xfrm>
            <a:off x="992109" y="7622810"/>
            <a:ext cx="5038436" cy="4183410"/>
          </a:xfrm>
          <a:prstGeom prst="rect">
            <a:avLst/>
          </a:prstGeom>
        </p:spPr>
      </p:pic>
      <p:pic>
        <p:nvPicPr>
          <p:cNvPr id="168" name="Picture 2">
            <a:extLst>
              <a:ext uri="{FF2B5EF4-FFF2-40B4-BE49-F238E27FC236}">
                <a16:creationId xmlns:a16="http://schemas.microsoft.com/office/drawing/2014/main" id="{25CECAD5-A4D6-4C3F-30FA-59C862C119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20676" y="13851447"/>
            <a:ext cx="6869100" cy="5405487"/>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 55"/>
          <p:cNvPicPr>
            <a:picLocks noChangeAspect="1"/>
          </p:cNvPicPr>
          <p:nvPr/>
        </p:nvPicPr>
        <p:blipFill rotWithShape="1">
          <a:blip r:embed="rId7"/>
          <a:srcRect l="9730" t="10470" r="4565" b="4583"/>
          <a:stretch/>
        </p:blipFill>
        <p:spPr>
          <a:xfrm>
            <a:off x="7643625" y="26154511"/>
            <a:ext cx="3829634" cy="3514445"/>
          </a:xfrm>
          <a:prstGeom prst="rect">
            <a:avLst/>
          </a:prstGeom>
        </p:spPr>
      </p:pic>
      <p:pic>
        <p:nvPicPr>
          <p:cNvPr id="58" name="Image 57"/>
          <p:cNvPicPr>
            <a:picLocks noChangeAspect="1"/>
          </p:cNvPicPr>
          <p:nvPr/>
        </p:nvPicPr>
        <p:blipFill>
          <a:blip r:embed="rId8"/>
          <a:stretch>
            <a:fillRect/>
          </a:stretch>
        </p:blipFill>
        <p:spPr>
          <a:xfrm>
            <a:off x="11672278" y="26005496"/>
            <a:ext cx="3408775" cy="3226311"/>
          </a:xfrm>
          <a:prstGeom prst="rect">
            <a:avLst/>
          </a:prstGeom>
        </p:spPr>
      </p:pic>
      <p:pic>
        <p:nvPicPr>
          <p:cNvPr id="61" name="Image 60"/>
          <p:cNvPicPr>
            <a:picLocks noChangeAspect="1"/>
          </p:cNvPicPr>
          <p:nvPr/>
        </p:nvPicPr>
        <p:blipFill>
          <a:blip r:embed="rId9"/>
          <a:stretch>
            <a:fillRect/>
          </a:stretch>
        </p:blipFill>
        <p:spPr>
          <a:xfrm>
            <a:off x="667833" y="37049608"/>
            <a:ext cx="11384472" cy="3753536"/>
          </a:xfrm>
          <a:prstGeom prst="rect">
            <a:avLst/>
          </a:prstGeom>
        </p:spPr>
      </p:pic>
      <p:sp>
        <p:nvSpPr>
          <p:cNvPr id="203" name="AutoShape 9">
            <a:extLst>
              <a:ext uri="{FF2B5EF4-FFF2-40B4-BE49-F238E27FC236}">
                <a16:creationId xmlns:a16="http://schemas.microsoft.com/office/drawing/2014/main" id="{7B05AA29-B1F3-184C-B198-CCF4943A8E78}"/>
              </a:ext>
            </a:extLst>
          </p:cNvPr>
          <p:cNvSpPr>
            <a:spLocks noChangeArrowheads="1"/>
          </p:cNvSpPr>
          <p:nvPr/>
        </p:nvSpPr>
        <p:spPr bwMode="auto">
          <a:xfrm>
            <a:off x="628287" y="34040466"/>
            <a:ext cx="11412599" cy="8146934"/>
          </a:xfrm>
          <a:prstGeom prst="roundRect">
            <a:avLst>
              <a:gd name="adj" fmla="val 9534"/>
            </a:avLst>
          </a:prstGeom>
          <a:no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360" name="AutoShape 26">
            <a:extLst>
              <a:ext uri="{FF2B5EF4-FFF2-40B4-BE49-F238E27FC236}">
                <a16:creationId xmlns:a16="http://schemas.microsoft.com/office/drawing/2014/main" id="{89641448-6493-AE45-9E5D-991972A3D232}"/>
              </a:ext>
            </a:extLst>
          </p:cNvPr>
          <p:cNvSpPr>
            <a:spLocks noChangeArrowheads="1"/>
          </p:cNvSpPr>
          <p:nvPr/>
        </p:nvSpPr>
        <p:spPr bwMode="auto">
          <a:xfrm>
            <a:off x="1674514" y="33563349"/>
            <a:ext cx="9751470" cy="782628"/>
          </a:xfrm>
          <a:prstGeom prst="roundRect">
            <a:avLst>
              <a:gd name="adj" fmla="val 16667"/>
            </a:avLst>
          </a:prstGeom>
          <a:gradFill>
            <a:gsLst>
              <a:gs pos="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a:lnSpc>
                <a:spcPct val="93000"/>
              </a:lnSpc>
              <a:buClr>
                <a:srgbClr val="000000"/>
              </a:buClr>
              <a:buSzPct val="100000"/>
            </a:pPr>
            <a:r>
              <a:rPr lang="fr-FR" sz="4000" b="1">
                <a:solidFill>
                  <a:srgbClr val="1E36B9"/>
                </a:solidFill>
                <a:latin typeface="Arial" panose="020B0604020202020204" pitchFamily="34" charset="0"/>
                <a:cs typeface="Arial" panose="020B0604020202020204" pitchFamily="34" charset="0"/>
              </a:rPr>
              <a:t>Gestion de la transmission des données</a:t>
            </a:r>
            <a:endParaRPr lang="en-US" sz="4000" b="1">
              <a:solidFill>
                <a:srgbClr val="1E36B9"/>
              </a:solidFill>
              <a:latin typeface="Arial" panose="020B0604020202020204" pitchFamily="34" charset="0"/>
              <a:cs typeface="Arial" panose="020B0604020202020204" pitchFamily="34" charset="0"/>
            </a:endParaRPr>
          </a:p>
        </p:txBody>
      </p:sp>
      <p:sp>
        <p:nvSpPr>
          <p:cNvPr id="204" name="AutoShape 9">
            <a:extLst>
              <a:ext uri="{FF2B5EF4-FFF2-40B4-BE49-F238E27FC236}">
                <a16:creationId xmlns:a16="http://schemas.microsoft.com/office/drawing/2014/main" id="{7B05AA29-B1F3-184C-B198-CCF4943A8E78}"/>
              </a:ext>
            </a:extLst>
          </p:cNvPr>
          <p:cNvSpPr>
            <a:spLocks noChangeArrowheads="1"/>
          </p:cNvSpPr>
          <p:nvPr/>
        </p:nvSpPr>
        <p:spPr bwMode="auto">
          <a:xfrm>
            <a:off x="12481417" y="34059516"/>
            <a:ext cx="9283552" cy="8128882"/>
          </a:xfrm>
          <a:prstGeom prst="roundRect">
            <a:avLst>
              <a:gd name="adj" fmla="val 9534"/>
            </a:avLst>
          </a:prstGeom>
          <a:no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205" name="AutoShape 26">
            <a:extLst>
              <a:ext uri="{FF2B5EF4-FFF2-40B4-BE49-F238E27FC236}">
                <a16:creationId xmlns:a16="http://schemas.microsoft.com/office/drawing/2014/main" id="{89641448-6493-AE45-9E5D-991972A3D232}"/>
              </a:ext>
            </a:extLst>
          </p:cNvPr>
          <p:cNvSpPr>
            <a:spLocks noChangeArrowheads="1"/>
          </p:cNvSpPr>
          <p:nvPr/>
        </p:nvSpPr>
        <p:spPr bwMode="auto">
          <a:xfrm>
            <a:off x="13181389" y="33696434"/>
            <a:ext cx="5646098" cy="817545"/>
          </a:xfrm>
          <a:prstGeom prst="roundRect">
            <a:avLst>
              <a:gd name="adj" fmla="val 16667"/>
            </a:avLst>
          </a:prstGeom>
          <a:gradFill>
            <a:gsLst>
              <a:gs pos="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a:lnSpc>
                <a:spcPct val="93000"/>
              </a:lnSpc>
              <a:buClr>
                <a:srgbClr val="000000"/>
              </a:buClr>
              <a:buSzPct val="100000"/>
            </a:pPr>
            <a:r>
              <a:rPr lang="fr-FR" sz="4000" b="1">
                <a:solidFill>
                  <a:srgbClr val="1E36B9"/>
                </a:solidFill>
                <a:latin typeface="Arial" panose="020B0604020202020204" pitchFamily="34" charset="0"/>
                <a:cs typeface="Arial" panose="020B0604020202020204" pitchFamily="34" charset="0"/>
              </a:rPr>
              <a:t>Détecteur</a:t>
            </a:r>
            <a:r>
              <a:rPr lang="en-US" sz="4000" b="1">
                <a:solidFill>
                  <a:srgbClr val="1E36B9"/>
                </a:solidFill>
                <a:latin typeface="Arial" panose="020B0604020202020204" pitchFamily="34" charset="0"/>
                <a:cs typeface="Arial" panose="020B0604020202020204" pitchFamily="34" charset="0"/>
              </a:rPr>
              <a:t> de distance</a:t>
            </a:r>
          </a:p>
        </p:txBody>
      </p:sp>
      <p:pic>
        <p:nvPicPr>
          <p:cNvPr id="450" name="Image 449"/>
          <p:cNvPicPr>
            <a:picLocks noChangeAspect="1"/>
          </p:cNvPicPr>
          <p:nvPr/>
        </p:nvPicPr>
        <p:blipFill rotWithShape="1">
          <a:blip r:embed="rId10"/>
          <a:srcRect l="13314" t="16367" r="14036" b="19989"/>
          <a:stretch/>
        </p:blipFill>
        <p:spPr>
          <a:xfrm>
            <a:off x="2882585" y="17068365"/>
            <a:ext cx="3200063" cy="2803361"/>
          </a:xfrm>
          <a:prstGeom prst="rect">
            <a:avLst/>
          </a:prstGeom>
        </p:spPr>
      </p:pic>
      <p:pic>
        <p:nvPicPr>
          <p:cNvPr id="451" name="Image 450"/>
          <p:cNvPicPr>
            <a:picLocks noChangeAspect="1"/>
          </p:cNvPicPr>
          <p:nvPr/>
        </p:nvPicPr>
        <p:blipFill rotWithShape="1">
          <a:blip r:embed="rId11"/>
          <a:srcRect l="7975" t="21910" r="12786" b="19677"/>
          <a:stretch/>
        </p:blipFill>
        <p:spPr>
          <a:xfrm>
            <a:off x="8563690" y="13897192"/>
            <a:ext cx="3108588" cy="2291587"/>
          </a:xfrm>
          <a:prstGeom prst="rect">
            <a:avLst/>
          </a:prstGeom>
        </p:spPr>
      </p:pic>
      <p:sp>
        <p:nvSpPr>
          <p:cNvPr id="216" name="AutoShape 9">
            <a:extLst>
              <a:ext uri="{FF2B5EF4-FFF2-40B4-BE49-F238E27FC236}">
                <a16:creationId xmlns:a16="http://schemas.microsoft.com/office/drawing/2014/main" id="{7B05AA29-B1F3-184C-B198-CCF4943A8E78}"/>
              </a:ext>
            </a:extLst>
          </p:cNvPr>
          <p:cNvSpPr>
            <a:spLocks noChangeArrowheads="1"/>
          </p:cNvSpPr>
          <p:nvPr/>
        </p:nvSpPr>
        <p:spPr bwMode="auto">
          <a:xfrm>
            <a:off x="22187424" y="34040465"/>
            <a:ext cx="7459502" cy="4966833"/>
          </a:xfrm>
          <a:prstGeom prst="roundRect">
            <a:avLst>
              <a:gd name="adj" fmla="val 9534"/>
            </a:avLst>
          </a:prstGeom>
          <a:noFill/>
          <a:ln w="12700">
            <a:solidFill>
              <a:srgbClr val="1E36B9"/>
            </a:solidFill>
            <a:round/>
            <a:headEnd/>
            <a:tailEnd/>
          </a:ln>
          <a:effectLst/>
        </p:spPr>
        <p:txBody>
          <a:bodyPr wrap="none" anchor="ctr"/>
          <a:lstStyle/>
          <a:p>
            <a:pPr eaLnBrk="1">
              <a:lnSpc>
                <a:spcPct val="93000"/>
              </a:lnSpc>
              <a:buClr>
                <a:srgbClr val="000000"/>
              </a:buClr>
              <a:buSzPct val="100000"/>
              <a:buFont typeface="Times New Roman" panose="02020603050405020304" pitchFamily="18" charset="0"/>
              <a:buNone/>
            </a:pPr>
            <a:endParaRPr lang="en-US">
              <a:latin typeface="Arial" panose="020B0604020202020204" pitchFamily="34" charset="0"/>
              <a:cs typeface="Arial" panose="020B0604020202020204" pitchFamily="34" charset="0"/>
            </a:endParaRPr>
          </a:p>
        </p:txBody>
      </p:sp>
      <p:sp>
        <p:nvSpPr>
          <p:cNvPr id="217" name="AutoShape 26">
            <a:extLst>
              <a:ext uri="{FF2B5EF4-FFF2-40B4-BE49-F238E27FC236}">
                <a16:creationId xmlns:a16="http://schemas.microsoft.com/office/drawing/2014/main" id="{89641448-6493-AE45-9E5D-991972A3D232}"/>
              </a:ext>
            </a:extLst>
          </p:cNvPr>
          <p:cNvSpPr>
            <a:spLocks noChangeArrowheads="1"/>
          </p:cNvSpPr>
          <p:nvPr/>
        </p:nvSpPr>
        <p:spPr bwMode="auto">
          <a:xfrm>
            <a:off x="22805946" y="33696436"/>
            <a:ext cx="2274855" cy="691563"/>
          </a:xfrm>
          <a:prstGeom prst="roundRect">
            <a:avLst>
              <a:gd name="adj" fmla="val 16667"/>
            </a:avLst>
          </a:prstGeom>
          <a:gradFill>
            <a:gsLst>
              <a:gs pos="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rgbClr val="1E36B9"/>
            </a:solidFill>
            <a:round/>
            <a:headEnd/>
            <a:tailEnd/>
          </a:ln>
          <a:effectLst/>
          <a:scene3d>
            <a:camera prst="orthographicFront"/>
            <a:lightRig rig="threePt" dir="t"/>
          </a:scene3d>
          <a:sp3d>
            <a:bevelT/>
          </a:sp3d>
        </p:spPr>
        <p:txBody>
          <a:bodyPr wrap="none" anchor="ctr"/>
          <a:lstStyle/>
          <a:p>
            <a:pPr>
              <a:lnSpc>
                <a:spcPct val="93000"/>
              </a:lnSpc>
              <a:buClr>
                <a:srgbClr val="000000"/>
              </a:buClr>
              <a:buSzPct val="100000"/>
            </a:pPr>
            <a:r>
              <a:rPr lang="en-US" sz="4000" b="1" dirty="0">
                <a:solidFill>
                  <a:srgbClr val="1E36B9"/>
                </a:solidFill>
                <a:latin typeface="Arial" panose="020B0604020202020204" pitchFamily="34" charset="0"/>
                <a:cs typeface="Arial" panose="020B0604020202020204" pitchFamily="34" charset="0"/>
              </a:rPr>
              <a:t>Klaxon</a:t>
            </a:r>
          </a:p>
        </p:txBody>
      </p:sp>
      <p:pic>
        <p:nvPicPr>
          <p:cNvPr id="220" name="Picture 6" descr="GP2Y0A41SK0F Sharp, Capteur de mesure de distance, Optoélectronique, 300 mm  | Farnell FR">
            <a:extLst>
              <a:ext uri="{FF2B5EF4-FFF2-40B4-BE49-F238E27FC236}">
                <a16:creationId xmlns:a16="http://schemas.microsoft.com/office/drawing/2014/main" id="{EEFCE4F8-5352-BC5A-29E6-DFD443C3817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811" t="12054" r="7630" b="9513"/>
          <a:stretch/>
        </p:blipFill>
        <p:spPr bwMode="auto">
          <a:xfrm>
            <a:off x="13069220" y="37276567"/>
            <a:ext cx="3362405" cy="22300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ontrôle moteur avec un pont en H">
            <a:extLst>
              <a:ext uri="{FF2B5EF4-FFF2-40B4-BE49-F238E27FC236}">
                <a16:creationId xmlns:a16="http://schemas.microsoft.com/office/drawing/2014/main" id="{EF5AFA9C-8AF9-410F-ADC7-E620738E34B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497" t="9047" r="8055" b="7895"/>
          <a:stretch/>
        </p:blipFill>
        <p:spPr bwMode="auto">
          <a:xfrm>
            <a:off x="11919151" y="13670913"/>
            <a:ext cx="4512483" cy="25152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0.wp.com/www.aranacorp.com/wp-content/uploads/sn754410-connections-500x500.jpg">
            <a:extLst>
              <a:ext uri="{FF2B5EF4-FFF2-40B4-BE49-F238E27FC236}">
                <a16:creationId xmlns:a16="http://schemas.microsoft.com/office/drawing/2014/main" id="{FAFEF83F-E945-42D2-AC6B-B0E2402B549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4369" t="25613" r="9601" b="28125"/>
          <a:stretch/>
        </p:blipFill>
        <p:spPr bwMode="auto">
          <a:xfrm>
            <a:off x="11323845" y="18917205"/>
            <a:ext cx="4097206" cy="220321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VISATON FR 7">
            <a:extLst>
              <a:ext uri="{FF2B5EF4-FFF2-40B4-BE49-F238E27FC236}">
                <a16:creationId xmlns:a16="http://schemas.microsoft.com/office/drawing/2014/main" id="{947A7158-EF2C-40AE-AC81-F64DF244B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70114" y="34089893"/>
            <a:ext cx="3056600" cy="289725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Électronique en amateur: octobre 2014">
            <a:extLst>
              <a:ext uri="{FF2B5EF4-FFF2-40B4-BE49-F238E27FC236}">
                <a16:creationId xmlns:a16="http://schemas.microsoft.com/office/drawing/2014/main" id="{BED13771-F4B7-4DCF-B652-C539655BE41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6491" t="1883" r="2171" b="8089"/>
          <a:stretch/>
        </p:blipFill>
        <p:spPr bwMode="auto">
          <a:xfrm>
            <a:off x="22302520" y="34416648"/>
            <a:ext cx="3374972" cy="1715496"/>
          </a:xfrm>
          <a:prstGeom prst="rect">
            <a:avLst/>
          </a:prstGeom>
          <a:noFill/>
          <a:extLst>
            <a:ext uri="{909E8E84-426E-40DD-AFC4-6F175D3DCCD1}">
              <a14:hiddenFill xmlns:a14="http://schemas.microsoft.com/office/drawing/2010/main">
                <a:solidFill>
                  <a:srgbClr val="FFFFFF"/>
                </a:solidFill>
              </a14:hiddenFill>
            </a:ext>
          </a:extLst>
        </p:spPr>
      </p:pic>
      <p:sp>
        <p:nvSpPr>
          <p:cNvPr id="2" name="Éclair 1">
            <a:extLst>
              <a:ext uri="{FF2B5EF4-FFF2-40B4-BE49-F238E27FC236}">
                <a16:creationId xmlns:a16="http://schemas.microsoft.com/office/drawing/2014/main" id="{60E9FC3C-612E-45C4-B3DD-0E6526CECB23}"/>
              </a:ext>
            </a:extLst>
          </p:cNvPr>
          <p:cNvSpPr/>
          <p:nvPr/>
        </p:nvSpPr>
        <p:spPr>
          <a:xfrm rot="3203293">
            <a:off x="28069734" y="33616011"/>
            <a:ext cx="796250" cy="191470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dirty="0">
              <a:latin typeface="Arial" panose="020B0604020202020204" pitchFamily="34" charset="0"/>
              <a:cs typeface="Arial" panose="020B0604020202020204" pitchFamily="34" charset="0"/>
            </a:endParaRPr>
          </a:p>
        </p:txBody>
      </p:sp>
      <p:sp>
        <p:nvSpPr>
          <p:cNvPr id="70" name="Éclair 69">
            <a:extLst>
              <a:ext uri="{FF2B5EF4-FFF2-40B4-BE49-F238E27FC236}">
                <a16:creationId xmlns:a16="http://schemas.microsoft.com/office/drawing/2014/main" id="{ADC81CFD-0631-4A95-A9B2-618E292B620A}"/>
              </a:ext>
            </a:extLst>
          </p:cNvPr>
          <p:cNvSpPr/>
          <p:nvPr/>
        </p:nvSpPr>
        <p:spPr>
          <a:xfrm rot="3225578">
            <a:off x="28468592" y="34017213"/>
            <a:ext cx="969279" cy="216401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latin typeface="Arial" panose="020B0604020202020204" pitchFamily="34" charset="0"/>
              <a:cs typeface="Arial" panose="020B0604020202020204" pitchFamily="34" charset="0"/>
            </a:endParaRPr>
          </a:p>
        </p:txBody>
      </p:sp>
      <p:sp>
        <p:nvSpPr>
          <p:cNvPr id="72" name="Éclair 71">
            <a:extLst>
              <a:ext uri="{FF2B5EF4-FFF2-40B4-BE49-F238E27FC236}">
                <a16:creationId xmlns:a16="http://schemas.microsoft.com/office/drawing/2014/main" id="{7283130B-0FF5-44A9-A9A2-3D6005B46206}"/>
              </a:ext>
            </a:extLst>
          </p:cNvPr>
          <p:cNvSpPr/>
          <p:nvPr/>
        </p:nvSpPr>
        <p:spPr>
          <a:xfrm rot="3496347">
            <a:off x="27445163" y="33196111"/>
            <a:ext cx="983602" cy="200511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latin typeface="Arial" panose="020B0604020202020204" pitchFamily="34" charset="0"/>
              <a:cs typeface="Arial" panose="020B0604020202020204" pitchFamily="34" charset="0"/>
            </a:endParaRPr>
          </a:p>
        </p:txBody>
      </p:sp>
      <p:sp>
        <p:nvSpPr>
          <p:cNvPr id="3" name="Flèche : droite 2">
            <a:extLst>
              <a:ext uri="{FF2B5EF4-FFF2-40B4-BE49-F238E27FC236}">
                <a16:creationId xmlns:a16="http://schemas.microsoft.com/office/drawing/2014/main" id="{1A0A2B28-334F-4CF7-A4EB-32B1A4855AEF}"/>
              </a:ext>
            </a:extLst>
          </p:cNvPr>
          <p:cNvSpPr/>
          <p:nvPr/>
        </p:nvSpPr>
        <p:spPr>
          <a:xfrm>
            <a:off x="25692200" y="35044025"/>
            <a:ext cx="750873" cy="291530"/>
          </a:xfrm>
          <a:prstGeom prst="rightArrow">
            <a:avLst/>
          </a:prstGeom>
          <a:solidFill>
            <a:srgbClr val="1E36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4" name="Rectangle 73">
                <a:extLst>
                  <a:ext uri="{FF2B5EF4-FFF2-40B4-BE49-F238E27FC236}">
                    <a16:creationId xmlns:a16="http://schemas.microsoft.com/office/drawing/2014/main" id="{521D61F7-D67E-4003-AED8-C193A7E40E00}"/>
                  </a:ext>
                </a:extLst>
              </p:cNvPr>
              <p:cNvSpPr/>
              <p:nvPr/>
            </p:nvSpPr>
            <p:spPr>
              <a:xfrm>
                <a:off x="16854081" y="39941147"/>
                <a:ext cx="5098250" cy="681597"/>
              </a:xfrm>
              <a:prstGeom prst="rect">
                <a:avLst/>
              </a:prstGeom>
            </p:spPr>
            <p:txBody>
              <a:bodyPr wrap="square">
                <a:spAutoFit/>
              </a:bodyPr>
              <a:lstStyle/>
              <a:p>
                <a:endParaRPr lang="fr-FR" sz="12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fr-MA" sz="2600" b="0" i="1" smtClean="0">
                          <a:latin typeface="Cambria Math" panose="02040503050406030204" pitchFamily="18" charset="0"/>
                        </a:rPr>
                        <m:t>𝑑𝑖𝑠𝑡𝑎𝑛𝑐𝑒</m:t>
                      </m:r>
                      <m:r>
                        <a:rPr lang="fr-MA" sz="2600" b="0" i="1" smtClean="0">
                          <a:latin typeface="Cambria Math" panose="02040503050406030204" pitchFamily="18" charset="0"/>
                        </a:rPr>
                        <m:t>=12,08∗</m:t>
                      </m:r>
                      <m:sSup>
                        <m:sSupPr>
                          <m:ctrlPr>
                            <a:rPr lang="fr-MA" sz="2600" b="0" i="1" smtClean="0">
                              <a:latin typeface="Cambria Math" panose="02040503050406030204" pitchFamily="18" charset="0"/>
                            </a:rPr>
                          </m:ctrlPr>
                        </m:sSupPr>
                        <m:e>
                          <m:r>
                            <a:rPr lang="fr-MA" sz="2600" b="0" i="1" smtClean="0">
                              <a:latin typeface="Cambria Math" panose="02040503050406030204" pitchFamily="18" charset="0"/>
                            </a:rPr>
                            <m:t>𝑣𝑜𝑙𝑡𝑠</m:t>
                          </m:r>
                        </m:e>
                        <m:sup>
                          <m:r>
                            <a:rPr lang="fr-MA" sz="2600" b="0" i="1" smtClean="0">
                              <a:latin typeface="Cambria Math" panose="02040503050406030204" pitchFamily="18" charset="0"/>
                            </a:rPr>
                            <m:t>−1,058</m:t>
                          </m:r>
                        </m:sup>
                      </m:sSup>
                    </m:oMath>
                  </m:oMathPara>
                </a14:m>
                <a:endParaRPr lang="fr-FR" sz="2600">
                  <a:latin typeface="Arial" panose="020B0604020202020204" pitchFamily="34" charset="0"/>
                  <a:cs typeface="Arial" panose="020B0604020202020204" pitchFamily="34" charset="0"/>
                </a:endParaRPr>
              </a:p>
            </p:txBody>
          </p:sp>
        </mc:Choice>
        <mc:Fallback>
          <p:sp>
            <p:nvSpPr>
              <p:cNvPr id="74" name="Rectangle 73">
                <a:extLst>
                  <a:ext uri="{FF2B5EF4-FFF2-40B4-BE49-F238E27FC236}">
                    <a16:creationId xmlns:a16="http://schemas.microsoft.com/office/drawing/2014/main" id="{521D61F7-D67E-4003-AED8-C193A7E40E00}"/>
                  </a:ext>
                </a:extLst>
              </p:cNvPr>
              <p:cNvSpPr>
                <a:spLocks noRot="1" noChangeAspect="1" noMove="1" noResize="1" noEditPoints="1" noAdjustHandles="1" noChangeArrowheads="1" noChangeShapeType="1" noTextEdit="1"/>
              </p:cNvSpPr>
              <p:nvPr/>
            </p:nvSpPr>
            <p:spPr>
              <a:xfrm>
                <a:off x="16854081" y="39941147"/>
                <a:ext cx="5098250" cy="681597"/>
              </a:xfrm>
              <a:prstGeom prst="rect">
                <a:avLst/>
              </a:prstGeom>
              <a:blipFill>
                <a:blip r:embed="rId17"/>
                <a:stretch>
                  <a:fillRect/>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C6D99A8F-52BB-4B90-92F0-C728A03D5AC1}"/>
              </a:ext>
            </a:extLst>
          </p:cNvPr>
          <p:cNvPicPr>
            <a:picLocks noChangeAspect="1"/>
          </p:cNvPicPr>
          <p:nvPr/>
        </p:nvPicPr>
        <p:blipFill rotWithShape="1">
          <a:blip r:embed="rId18"/>
          <a:srcRect l="11625" t="16878" r="14077" b="18304"/>
          <a:stretch/>
        </p:blipFill>
        <p:spPr>
          <a:xfrm>
            <a:off x="2182761" y="29948888"/>
            <a:ext cx="4606948" cy="3014329"/>
          </a:xfrm>
          <a:prstGeom prst="rect">
            <a:avLst/>
          </a:prstGeom>
        </p:spPr>
      </p:pic>
      <p:sp>
        <p:nvSpPr>
          <p:cNvPr id="78" name="Rectangle 77">
            <a:extLst>
              <a:ext uri="{FF2B5EF4-FFF2-40B4-BE49-F238E27FC236}">
                <a16:creationId xmlns:a16="http://schemas.microsoft.com/office/drawing/2014/main" id="{7CC9B980-53F4-46DF-A211-467A9A46833F}"/>
              </a:ext>
            </a:extLst>
          </p:cNvPr>
          <p:cNvSpPr/>
          <p:nvPr/>
        </p:nvSpPr>
        <p:spPr>
          <a:xfrm>
            <a:off x="12854350" y="34639818"/>
            <a:ext cx="8650485" cy="1384995"/>
          </a:xfrm>
          <a:prstGeom prst="rect">
            <a:avLst/>
          </a:prstGeom>
        </p:spPr>
        <p:txBody>
          <a:bodyPr wrap="square">
            <a:spAutoFit/>
          </a:bodyPr>
          <a:lstStyle/>
          <a:p>
            <a:pPr marL="457200" indent="-457200">
              <a:buFont typeface="Arial" panose="020B0604020202020204" pitchFamily="34" charset="0"/>
              <a:buChar char="•"/>
            </a:pPr>
            <a:r>
              <a:rPr lang="fr-FR" sz="2800" dirty="0">
                <a:latin typeface="Arial" panose="020B0604020202020204" pitchFamily="34" charset="0"/>
                <a:cs typeface="Arial" panose="020B0604020202020204" pitchFamily="34" charset="0"/>
              </a:rPr>
              <a:t>On place le capteur </a:t>
            </a:r>
            <a:r>
              <a:rPr lang="fr-FR" sz="2800" dirty="0" err="1">
                <a:latin typeface="Arial" panose="020B0604020202020204" pitchFamily="34" charset="0"/>
                <a:cs typeface="Arial" panose="020B0604020202020204" pitchFamily="34" charset="0"/>
              </a:rPr>
              <a:t>sharp</a:t>
            </a:r>
            <a:r>
              <a:rPr lang="fr-FR" sz="2800" dirty="0">
                <a:latin typeface="Arial" panose="020B0604020202020204" pitchFamily="34" charset="0"/>
                <a:cs typeface="Arial" panose="020B0604020202020204" pitchFamily="34" charset="0"/>
              </a:rPr>
              <a:t> 0a41skf7y à l’avant du véhicule qui permet de déclencher un "arrêt d’urgence" en cas d’obstacle frontal.</a:t>
            </a:r>
            <a:endParaRPr lang="fr-FR" sz="2600" dirty="0">
              <a:latin typeface="Arial" panose="020B0604020202020204" pitchFamily="34" charset="0"/>
              <a:cs typeface="Arial" panose="020B0604020202020204" pitchFamily="34" charset="0"/>
            </a:endParaRPr>
          </a:p>
        </p:txBody>
      </p:sp>
      <p:pic>
        <p:nvPicPr>
          <p:cNvPr id="79" name="Image 78">
            <a:extLst>
              <a:ext uri="{FF2B5EF4-FFF2-40B4-BE49-F238E27FC236}">
                <a16:creationId xmlns:a16="http://schemas.microsoft.com/office/drawing/2014/main" id="{45E3F8F4-61A8-4C9F-8536-70827EE218B1}"/>
              </a:ext>
            </a:extLst>
          </p:cNvPr>
          <p:cNvPicPr>
            <a:picLocks noChangeAspect="1"/>
          </p:cNvPicPr>
          <p:nvPr/>
        </p:nvPicPr>
        <p:blipFill>
          <a:blip r:embed="rId19"/>
          <a:stretch>
            <a:fillRect/>
          </a:stretch>
        </p:blipFill>
        <p:spPr>
          <a:xfrm>
            <a:off x="1172183" y="23562890"/>
            <a:ext cx="5617526" cy="4213145"/>
          </a:xfrm>
          <a:prstGeom prst="rect">
            <a:avLst/>
          </a:prstGeom>
        </p:spPr>
      </p:pic>
      <p:sp>
        <p:nvSpPr>
          <p:cNvPr id="80" name="Rectangle 79">
            <a:extLst>
              <a:ext uri="{FF2B5EF4-FFF2-40B4-BE49-F238E27FC236}">
                <a16:creationId xmlns:a16="http://schemas.microsoft.com/office/drawing/2014/main" id="{543E4A9E-588F-4AFE-9A13-B0951E90AC58}"/>
              </a:ext>
            </a:extLst>
          </p:cNvPr>
          <p:cNvSpPr/>
          <p:nvPr/>
        </p:nvSpPr>
        <p:spPr>
          <a:xfrm>
            <a:off x="16977072" y="26619939"/>
            <a:ext cx="10325242" cy="2246769"/>
          </a:xfrm>
          <a:prstGeom prst="rect">
            <a:avLst/>
          </a:prstGeom>
        </p:spPr>
        <p:txBody>
          <a:bodyPr wrap="square">
            <a:spAutoFit/>
          </a:bodyPr>
          <a:lstStyle/>
          <a:p>
            <a:r>
              <a:rPr lang="fr-FR" sz="2800" dirty="0">
                <a:latin typeface="Arial" panose="020B0604020202020204" pitchFamily="34" charset="0"/>
                <a:cs typeface="Arial" panose="020B0604020202020204" pitchFamily="34" charset="0"/>
              </a:rPr>
              <a:t>La communication se fait sans fil via le module Kappa-m868, qui envoie et reçoit des ondes électromagnétiques d’un longueur d’onde supérieur à 100 micromètres.</a:t>
            </a:r>
          </a:p>
          <a:p>
            <a:r>
              <a:rPr lang="fr-FR" sz="2800" dirty="0">
                <a:latin typeface="Arial" panose="020B0604020202020204" pitchFamily="34" charset="0"/>
                <a:cs typeface="Arial" panose="020B0604020202020204" pitchFamily="34" charset="0"/>
              </a:rPr>
              <a:t>Portée : jusqu’à 1 km. Ci-dessous ledit module et le schéma du câblage que nous avons utilisé :</a:t>
            </a:r>
          </a:p>
        </p:txBody>
      </p:sp>
      <p:pic>
        <p:nvPicPr>
          <p:cNvPr id="9" name="Image 8">
            <a:extLst>
              <a:ext uri="{FF2B5EF4-FFF2-40B4-BE49-F238E27FC236}">
                <a16:creationId xmlns:a16="http://schemas.microsoft.com/office/drawing/2014/main" id="{195399CB-67E9-4AAE-8448-94108CA70B6D}"/>
              </a:ext>
            </a:extLst>
          </p:cNvPr>
          <p:cNvPicPr>
            <a:picLocks noChangeAspect="1"/>
          </p:cNvPicPr>
          <p:nvPr/>
        </p:nvPicPr>
        <p:blipFill>
          <a:blip r:embed="rId20"/>
          <a:stretch>
            <a:fillRect/>
          </a:stretch>
        </p:blipFill>
        <p:spPr>
          <a:xfrm>
            <a:off x="17687996" y="36744104"/>
            <a:ext cx="2907559" cy="3336668"/>
          </a:xfrm>
          <a:prstGeom prst="rect">
            <a:avLst/>
          </a:prstGeom>
        </p:spPr>
      </p:pic>
      <p:sp>
        <p:nvSpPr>
          <p:cNvPr id="83" name="Rectangle 82">
            <a:extLst>
              <a:ext uri="{FF2B5EF4-FFF2-40B4-BE49-F238E27FC236}">
                <a16:creationId xmlns:a16="http://schemas.microsoft.com/office/drawing/2014/main" id="{DEC3EDA1-800E-4233-A2F3-9E1559C1D45D}"/>
              </a:ext>
            </a:extLst>
          </p:cNvPr>
          <p:cNvSpPr/>
          <p:nvPr/>
        </p:nvSpPr>
        <p:spPr>
          <a:xfrm>
            <a:off x="1172183" y="22727897"/>
            <a:ext cx="3167855" cy="584775"/>
          </a:xfrm>
          <a:prstGeom prst="rect">
            <a:avLst/>
          </a:prstGeom>
        </p:spPr>
        <p:txBody>
          <a:bodyPr wrap="none">
            <a:spAutoFit/>
          </a:bodyPr>
          <a:lstStyle/>
          <a:p>
            <a:r>
              <a:rPr lang="fr-FR" sz="3200" b="1" dirty="0">
                <a:solidFill>
                  <a:srgbClr val="FF8800"/>
                </a:solidFill>
                <a:latin typeface="Arial" panose="020B0604020202020204" pitchFamily="34" charset="0"/>
                <a:cs typeface="Arial" panose="020B0604020202020204" pitchFamily="34" charset="0"/>
              </a:rPr>
              <a:t>Télécommande</a:t>
            </a:r>
          </a:p>
        </p:txBody>
      </p:sp>
      <p:sp>
        <p:nvSpPr>
          <p:cNvPr id="85" name="Rectangle 84">
            <a:extLst>
              <a:ext uri="{FF2B5EF4-FFF2-40B4-BE49-F238E27FC236}">
                <a16:creationId xmlns:a16="http://schemas.microsoft.com/office/drawing/2014/main" id="{A3E8B50E-F54C-4460-9450-D02C62898BF4}"/>
              </a:ext>
            </a:extLst>
          </p:cNvPr>
          <p:cNvSpPr/>
          <p:nvPr/>
        </p:nvSpPr>
        <p:spPr>
          <a:xfrm>
            <a:off x="13581437" y="41236207"/>
            <a:ext cx="7087581" cy="584775"/>
          </a:xfrm>
          <a:prstGeom prst="rect">
            <a:avLst/>
          </a:prstGeom>
          <a:ln>
            <a:solidFill>
              <a:schemeClr val="tx1"/>
            </a:solidFill>
          </a:ln>
        </p:spPr>
        <p:txBody>
          <a:bodyPr wrap="square">
            <a:spAutoFit/>
          </a:bodyPr>
          <a:lstStyle/>
          <a:p>
            <a:pPr marL="457200" indent="-457200" algn="just">
              <a:buFont typeface="Arial" panose="020B0604020202020204" pitchFamily="34" charset="0"/>
              <a:buChar char="•"/>
            </a:pPr>
            <a:r>
              <a:rPr lang="fr-FR" sz="3200" dirty="0">
                <a:latin typeface="Arial" panose="020B0604020202020204" pitchFamily="34" charset="0"/>
                <a:cs typeface="Arial" panose="020B0604020202020204" pitchFamily="34" charset="0"/>
              </a:rPr>
              <a:t>Distance &lt; 10cm </a:t>
            </a:r>
            <a:r>
              <a:rPr lang="fr-FR" sz="3200" dirty="0">
                <a:latin typeface="Arial" panose="020B0604020202020204" pitchFamily="34" charset="0"/>
                <a:cs typeface="Arial" panose="020B0604020202020204" pitchFamily="34" charset="0"/>
                <a:sym typeface="Wingdings" panose="05000000000000000000" pitchFamily="2" charset="2"/>
              </a:rPr>
              <a:t> arrêt d’urgence</a:t>
            </a:r>
            <a:r>
              <a:rPr lang="fr-FR" sz="3200" dirty="0">
                <a:latin typeface="Arial" panose="020B0604020202020204" pitchFamily="34" charset="0"/>
                <a:cs typeface="Arial" panose="020B0604020202020204" pitchFamily="34" charset="0"/>
              </a:rPr>
              <a:t>  </a:t>
            </a:r>
            <a:endParaRPr lang="fr-FR" sz="2800" dirty="0">
              <a:latin typeface="Arial" panose="020B0604020202020204" pitchFamily="34" charset="0"/>
              <a:cs typeface="Arial" panose="020B0604020202020204" pitchFamily="34" charset="0"/>
            </a:endParaRPr>
          </a:p>
        </p:txBody>
      </p:sp>
      <p:sp>
        <p:nvSpPr>
          <p:cNvPr id="12" name="Rectangle : coins arrondis 11">
            <a:extLst>
              <a:ext uri="{FF2B5EF4-FFF2-40B4-BE49-F238E27FC236}">
                <a16:creationId xmlns:a16="http://schemas.microsoft.com/office/drawing/2014/main" id="{0C9D9637-32F1-4D86-A825-717B99B111B4}"/>
              </a:ext>
            </a:extLst>
          </p:cNvPr>
          <p:cNvSpPr/>
          <p:nvPr/>
        </p:nvSpPr>
        <p:spPr>
          <a:xfrm>
            <a:off x="14060550" y="36170192"/>
            <a:ext cx="1797189" cy="726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A" sz="2800">
                <a:latin typeface="Arial" panose="020B0604020202020204" pitchFamily="34" charset="0"/>
                <a:cs typeface="Arial" panose="020B0604020202020204" pitchFamily="34" charset="0"/>
              </a:rPr>
              <a:t>distance</a:t>
            </a:r>
          </a:p>
        </p:txBody>
      </p:sp>
      <p:sp>
        <p:nvSpPr>
          <p:cNvPr id="87" name="Rectangle : coins arrondis 86">
            <a:extLst>
              <a:ext uri="{FF2B5EF4-FFF2-40B4-BE49-F238E27FC236}">
                <a16:creationId xmlns:a16="http://schemas.microsoft.com/office/drawing/2014/main" id="{D9005E0C-7146-48E7-847F-33B87D1E5207}"/>
              </a:ext>
            </a:extLst>
          </p:cNvPr>
          <p:cNvSpPr/>
          <p:nvPr/>
        </p:nvSpPr>
        <p:spPr>
          <a:xfrm>
            <a:off x="13938032" y="40060604"/>
            <a:ext cx="1797189" cy="64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A" sz="2800" dirty="0">
                <a:latin typeface="Arial" panose="020B0604020202020204" pitchFamily="34" charset="0"/>
                <a:cs typeface="Arial" panose="020B0604020202020204" pitchFamily="34" charset="0"/>
              </a:rPr>
              <a:t>volts</a:t>
            </a:r>
          </a:p>
        </p:txBody>
      </p:sp>
      <p:sp>
        <p:nvSpPr>
          <p:cNvPr id="13" name="Flèche : bas 12">
            <a:extLst>
              <a:ext uri="{FF2B5EF4-FFF2-40B4-BE49-F238E27FC236}">
                <a16:creationId xmlns:a16="http://schemas.microsoft.com/office/drawing/2014/main" id="{E07F9BAC-05B9-42AD-B4AD-568E4CBFAC8D}"/>
              </a:ext>
            </a:extLst>
          </p:cNvPr>
          <p:cNvSpPr/>
          <p:nvPr/>
        </p:nvSpPr>
        <p:spPr>
          <a:xfrm>
            <a:off x="14806200" y="37049608"/>
            <a:ext cx="152945" cy="50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latin typeface="Arial" panose="020B0604020202020204" pitchFamily="34" charset="0"/>
              <a:cs typeface="Arial" panose="020B0604020202020204" pitchFamily="34" charset="0"/>
            </a:endParaRPr>
          </a:p>
        </p:txBody>
      </p:sp>
      <p:sp>
        <p:nvSpPr>
          <p:cNvPr id="89" name="Flèche : bas 88">
            <a:extLst>
              <a:ext uri="{FF2B5EF4-FFF2-40B4-BE49-F238E27FC236}">
                <a16:creationId xmlns:a16="http://schemas.microsoft.com/office/drawing/2014/main" id="{1DD65861-5612-4BFE-AB51-9018B6386C8E}"/>
              </a:ext>
            </a:extLst>
          </p:cNvPr>
          <p:cNvSpPr/>
          <p:nvPr/>
        </p:nvSpPr>
        <p:spPr>
          <a:xfrm>
            <a:off x="14750422" y="39271927"/>
            <a:ext cx="152945" cy="50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latin typeface="Arial" panose="020B0604020202020204" pitchFamily="34" charset="0"/>
              <a:cs typeface="Arial" panose="020B0604020202020204" pitchFamily="34" charset="0"/>
            </a:endParaRPr>
          </a:p>
        </p:txBody>
      </p:sp>
      <p:graphicFrame>
        <p:nvGraphicFramePr>
          <p:cNvPr id="17" name="Diagramme 16">
            <a:extLst>
              <a:ext uri="{FF2B5EF4-FFF2-40B4-BE49-F238E27FC236}">
                <a16:creationId xmlns:a16="http://schemas.microsoft.com/office/drawing/2014/main" id="{F30340E6-70F1-427D-85AA-D86444CF4955}"/>
              </a:ext>
            </a:extLst>
          </p:cNvPr>
          <p:cNvGraphicFramePr/>
          <p:nvPr>
            <p:extLst>
              <p:ext uri="{D42A27DB-BD31-4B8C-83A1-F6EECF244321}">
                <p14:modId xmlns:p14="http://schemas.microsoft.com/office/powerpoint/2010/main" val="371068987"/>
              </p:ext>
            </p:extLst>
          </p:nvPr>
        </p:nvGraphicFramePr>
        <p:xfrm>
          <a:off x="16432521" y="6563607"/>
          <a:ext cx="6928471" cy="599062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93" name="Rectangle 92">
            <a:extLst>
              <a:ext uri="{FF2B5EF4-FFF2-40B4-BE49-F238E27FC236}">
                <a16:creationId xmlns:a16="http://schemas.microsoft.com/office/drawing/2014/main" id="{304A2CBC-FD51-43B7-B418-C716EA85A5D5}"/>
              </a:ext>
            </a:extLst>
          </p:cNvPr>
          <p:cNvSpPr/>
          <p:nvPr/>
        </p:nvSpPr>
        <p:spPr>
          <a:xfrm>
            <a:off x="6153267" y="7269907"/>
            <a:ext cx="10341947" cy="5355312"/>
          </a:xfrm>
          <a:prstGeom prst="rect">
            <a:avLst/>
          </a:prstGeom>
        </p:spPr>
        <p:txBody>
          <a:bodyPr wrap="square" lIns="91440" tIns="45720" rIns="91440" bIns="45720" anchor="t">
            <a:spAutoFit/>
          </a:bodyPr>
          <a:lstStyle/>
          <a:p>
            <a:pPr>
              <a:buSzPct val="110000"/>
            </a:pPr>
            <a:r>
              <a:rPr lang="fr-FR" sz="3200" dirty="0">
                <a:latin typeface="Arial" panose="020B0604020202020204" pitchFamily="34" charset="0"/>
                <a:cs typeface="Arial" panose="020B0604020202020204" pitchFamily="34" charset="0"/>
              </a:rPr>
              <a:t>Le projet est la réalisation d’une voiture télécommandée. La voiture comprend deux roues motrices arrières et une roue folle. L'engin peut avancer, reculer, tourner à droite et tourner à gauche.</a:t>
            </a:r>
          </a:p>
          <a:p>
            <a:pPr>
              <a:buSzPct val="110000"/>
            </a:pPr>
            <a:endParaRPr lang="fr-FR" sz="3200" dirty="0">
              <a:latin typeface="Arial" panose="020B0604020202020204" pitchFamily="34" charset="0"/>
              <a:cs typeface="Arial" panose="020B0604020202020204" pitchFamily="34" charset="0"/>
            </a:endParaRPr>
          </a:p>
          <a:p>
            <a:pPr>
              <a:buSzPct val="110000"/>
            </a:pPr>
            <a:r>
              <a:rPr lang="fr-FR" sz="3200" dirty="0">
                <a:latin typeface="Arial" panose="020B0604020202020204" pitchFamily="34" charset="0"/>
                <a:cs typeface="Arial" panose="020B0604020202020204" pitchFamily="34" charset="0"/>
              </a:rPr>
              <a:t>La voiture possède aussi un capteur de distance avant, un klaxon, des phares avant (</a:t>
            </a:r>
            <a:r>
              <a:rPr lang="fr-FR" sz="3200" dirty="0" err="1">
                <a:latin typeface="Arial" panose="020B0604020202020204" pitchFamily="34" charset="0"/>
                <a:cs typeface="Arial" panose="020B0604020202020204" pitchFamily="34" charset="0"/>
              </a:rPr>
              <a:t>LEDs</a:t>
            </a:r>
            <a:r>
              <a:rPr lang="fr-FR" sz="3200" dirty="0">
                <a:latin typeface="Arial" panose="020B0604020202020204" pitchFamily="34" charset="0"/>
                <a:cs typeface="Arial" panose="020B0604020202020204" pitchFamily="34" charset="0"/>
              </a:rPr>
              <a:t>), et des phares arrières s’allumant automatiquement lorsque la voiture est en marche arrière.</a:t>
            </a:r>
          </a:p>
          <a:p>
            <a:pPr marL="457200" indent="-457200">
              <a:buSzPct val="110000"/>
              <a:buFont typeface="Arial" panose="020B0604020202020204" pitchFamily="34" charset="0"/>
              <a:buChar char="•"/>
            </a:pPr>
            <a:endParaRPr lang="fr-FR" sz="2800" dirty="0">
              <a:latin typeface="Arial" panose="020B0604020202020204" pitchFamily="34" charset="0"/>
              <a:cs typeface="Arial" panose="020B0604020202020204" pitchFamily="34" charset="0"/>
            </a:endParaRPr>
          </a:p>
          <a:p>
            <a:pPr marL="457200" indent="-457200">
              <a:buSzPct val="11000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457200" indent="-457200">
              <a:buSzPct val="110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76" name="Image 75">
            <a:extLst>
              <a:ext uri="{FF2B5EF4-FFF2-40B4-BE49-F238E27FC236}">
                <a16:creationId xmlns:a16="http://schemas.microsoft.com/office/drawing/2014/main" id="{E56EE579-A8BF-4DBA-A538-4843CF55062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147452" y="23171068"/>
            <a:ext cx="8601902" cy="3477725"/>
          </a:xfrm>
          <a:prstGeom prst="rect">
            <a:avLst/>
          </a:prstGeom>
        </p:spPr>
      </p:pic>
      <p:pic>
        <p:nvPicPr>
          <p:cNvPr id="77" name="Image 76">
            <a:extLst>
              <a:ext uri="{FF2B5EF4-FFF2-40B4-BE49-F238E27FC236}">
                <a16:creationId xmlns:a16="http://schemas.microsoft.com/office/drawing/2014/main" id="{EEC23961-86C9-77FC-AA79-C2DFCF6DBF57}"/>
              </a:ext>
            </a:extLst>
          </p:cNvPr>
          <p:cNvPicPr>
            <a:picLocks noChangeAspect="1"/>
          </p:cNvPicPr>
          <p:nvPr/>
        </p:nvPicPr>
        <p:blipFill rotWithShape="1">
          <a:blip r:embed="rId27"/>
          <a:srcRect l="6798" t="52564" r="53743" b="12543"/>
          <a:stretch/>
        </p:blipFill>
        <p:spPr>
          <a:xfrm>
            <a:off x="22280819" y="28477432"/>
            <a:ext cx="6744284" cy="4506666"/>
          </a:xfrm>
          <a:prstGeom prst="rect">
            <a:avLst/>
          </a:prstGeom>
        </p:spPr>
      </p:pic>
      <p:pic>
        <p:nvPicPr>
          <p:cNvPr id="1026" name="Picture 2" descr="KAPPA-M868 | Module RF RF Solutions 868MHz, 2.4 → 3.6V | RS Components">
            <a:extLst>
              <a:ext uri="{FF2B5EF4-FFF2-40B4-BE49-F238E27FC236}">
                <a16:creationId xmlns:a16="http://schemas.microsoft.com/office/drawing/2014/main" id="{A12B3174-99F3-27A8-3869-86275B9462C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21202717">
            <a:off x="17066724" y="29212196"/>
            <a:ext cx="4774332" cy="2673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BBE8D89E-96EB-A3B9-56ED-16A61FBA21D9}"/>
              </a:ext>
            </a:extLst>
          </p:cNvPr>
          <p:cNvSpPr/>
          <p:nvPr/>
        </p:nvSpPr>
        <p:spPr>
          <a:xfrm>
            <a:off x="1163790" y="40181190"/>
            <a:ext cx="3146882" cy="184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latin typeface="Arial" panose="020B0604020202020204" pitchFamily="34" charset="0"/>
                <a:cs typeface="Arial" panose="020B0604020202020204" pitchFamily="34" charset="0"/>
              </a:rPr>
              <a:t>télécommande</a:t>
            </a:r>
          </a:p>
        </p:txBody>
      </p:sp>
      <p:sp>
        <p:nvSpPr>
          <p:cNvPr id="81" name="Flèche : bas 80">
            <a:extLst>
              <a:ext uri="{FF2B5EF4-FFF2-40B4-BE49-F238E27FC236}">
                <a16:creationId xmlns:a16="http://schemas.microsoft.com/office/drawing/2014/main" id="{CDAABAD1-61BC-61B6-C4BD-E975AD6F4C54}"/>
              </a:ext>
            </a:extLst>
          </p:cNvPr>
          <p:cNvSpPr/>
          <p:nvPr/>
        </p:nvSpPr>
        <p:spPr>
          <a:xfrm rot="16200000">
            <a:off x="5493673" y="39928127"/>
            <a:ext cx="993948" cy="2417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latin typeface="Arial" panose="020B0604020202020204" pitchFamily="34" charset="0"/>
              <a:cs typeface="Arial" panose="020B0604020202020204" pitchFamily="34" charset="0"/>
            </a:endParaRPr>
          </a:p>
        </p:txBody>
      </p:sp>
      <p:sp>
        <p:nvSpPr>
          <p:cNvPr id="82" name="Rectangle : coins arrondis 81">
            <a:extLst>
              <a:ext uri="{FF2B5EF4-FFF2-40B4-BE49-F238E27FC236}">
                <a16:creationId xmlns:a16="http://schemas.microsoft.com/office/drawing/2014/main" id="{D1BBCC4C-69E4-E3EE-7EE3-E2C01D73BE59}"/>
              </a:ext>
            </a:extLst>
          </p:cNvPr>
          <p:cNvSpPr/>
          <p:nvPr/>
        </p:nvSpPr>
        <p:spPr>
          <a:xfrm>
            <a:off x="7746804" y="40151195"/>
            <a:ext cx="3146882" cy="184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latin typeface="Arial" panose="020B0604020202020204" pitchFamily="34" charset="0"/>
                <a:cs typeface="Arial" panose="020B0604020202020204" pitchFamily="34" charset="0"/>
              </a:rPr>
              <a:t>voiture</a:t>
            </a:r>
          </a:p>
        </p:txBody>
      </p:sp>
      <p:pic>
        <p:nvPicPr>
          <p:cNvPr id="483" name="Image 483">
            <a:extLst>
              <a:ext uri="{FF2B5EF4-FFF2-40B4-BE49-F238E27FC236}">
                <a16:creationId xmlns:a16="http://schemas.microsoft.com/office/drawing/2014/main" id="{01B77CC0-4653-6469-0E61-5A6CD5517B81}"/>
              </a:ext>
            </a:extLst>
          </p:cNvPr>
          <p:cNvPicPr>
            <a:picLocks noChangeAspect="1"/>
          </p:cNvPicPr>
          <p:nvPr/>
        </p:nvPicPr>
        <p:blipFill>
          <a:blip r:embed="rId29"/>
          <a:stretch>
            <a:fillRect/>
          </a:stretch>
        </p:blipFill>
        <p:spPr>
          <a:xfrm>
            <a:off x="23591433" y="6909200"/>
            <a:ext cx="5759972" cy="5345420"/>
          </a:xfrm>
          <a:prstGeom prst="rect">
            <a:avLst/>
          </a:prstGeom>
        </p:spPr>
      </p:pic>
      <p:sp>
        <p:nvSpPr>
          <p:cNvPr id="59" name="ZoneTexte 58">
            <a:extLst>
              <a:ext uri="{FF2B5EF4-FFF2-40B4-BE49-F238E27FC236}">
                <a16:creationId xmlns:a16="http://schemas.microsoft.com/office/drawing/2014/main" id="{C5CB9E35-55C8-2165-D185-3132292D164F}"/>
              </a:ext>
            </a:extLst>
          </p:cNvPr>
          <p:cNvSpPr txBox="1"/>
          <p:nvPr/>
        </p:nvSpPr>
        <p:spPr>
          <a:xfrm rot="5400000">
            <a:off x="11160035" y="19782501"/>
            <a:ext cx="1644323"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dirty="0">
                <a:latin typeface="Arial" panose="020B0604020202020204" pitchFamily="34" charset="0"/>
                <a:cs typeface="Arial" panose="020B0604020202020204" pitchFamily="34" charset="0"/>
              </a:rPr>
              <a:t>L293D</a:t>
            </a:r>
          </a:p>
        </p:txBody>
      </p:sp>
      <p:sp>
        <p:nvSpPr>
          <p:cNvPr id="84" name="ZoneTexte 83">
            <a:extLst>
              <a:ext uri="{FF2B5EF4-FFF2-40B4-BE49-F238E27FC236}">
                <a16:creationId xmlns:a16="http://schemas.microsoft.com/office/drawing/2014/main" id="{9EF70E1C-521F-14D3-6A1A-30AC3CEEB9D4}"/>
              </a:ext>
            </a:extLst>
          </p:cNvPr>
          <p:cNvSpPr txBox="1"/>
          <p:nvPr/>
        </p:nvSpPr>
        <p:spPr>
          <a:xfrm>
            <a:off x="628287" y="35185684"/>
            <a:ext cx="11412599" cy="1815882"/>
          </a:xfrm>
          <a:prstGeom prst="rect">
            <a:avLst/>
          </a:prstGeom>
          <a:noFill/>
        </p:spPr>
        <p:txBody>
          <a:bodyPr wrap="square">
            <a:spAutoFit/>
          </a:bodyPr>
          <a:lstStyle/>
          <a:p>
            <a:r>
              <a:rPr lang="fr-FR" sz="2800" dirty="0">
                <a:latin typeface="Arial" panose="020B0604020202020204" pitchFamily="34" charset="0"/>
                <a:cs typeface="Arial" panose="020B0604020202020204" pitchFamily="34" charset="0"/>
              </a:rPr>
              <a:t>La télécommande envoie une chaine de caractère contenant les valeurs de </a:t>
            </a:r>
            <a:r>
              <a:rPr lang="fr-FR" sz="2800" dirty="0" err="1">
                <a:latin typeface="Arial" panose="020B0604020202020204" pitchFamily="34" charset="0"/>
                <a:cs typeface="Arial" panose="020B0604020202020204" pitchFamily="34" charset="0"/>
              </a:rPr>
              <a:t>x,y</a:t>
            </a:r>
            <a:r>
              <a:rPr lang="fr-FR" sz="2800" dirty="0">
                <a:latin typeface="Arial" panose="020B0604020202020204" pitchFamily="34" charset="0"/>
                <a:cs typeface="Arial" panose="020B0604020202020204" pitchFamily="34" charset="0"/>
              </a:rPr>
              <a:t> et des valeurs binaires relatives au klaxon et aux </a:t>
            </a:r>
            <a:r>
              <a:rPr lang="fr-FR" sz="2800" dirty="0" err="1">
                <a:latin typeface="Arial" panose="020B0604020202020204" pitchFamily="34" charset="0"/>
                <a:cs typeface="Arial" panose="020B0604020202020204" pitchFamily="34" charset="0"/>
              </a:rPr>
              <a:t>LEDs</a:t>
            </a:r>
            <a:r>
              <a:rPr lang="fr-FR" sz="2800" dirty="0">
                <a:latin typeface="Arial" panose="020B0604020202020204" pitchFamily="34" charset="0"/>
                <a:cs typeface="Arial" panose="020B0604020202020204" pitchFamily="34" charset="0"/>
              </a:rPr>
              <a:t>. Pour que la voiture décode correctement cette chaine, les données sont séparées chacune par une valeur de contrôle (lettre) : </a:t>
            </a:r>
          </a:p>
        </p:txBody>
      </p:sp>
      <p:sp>
        <p:nvSpPr>
          <p:cNvPr id="86" name="ZoneTexte 85">
            <a:extLst>
              <a:ext uri="{FF2B5EF4-FFF2-40B4-BE49-F238E27FC236}">
                <a16:creationId xmlns:a16="http://schemas.microsoft.com/office/drawing/2014/main" id="{D8C6787D-46B0-6679-EB7A-C02FD0D653A5}"/>
              </a:ext>
            </a:extLst>
          </p:cNvPr>
          <p:cNvSpPr txBox="1"/>
          <p:nvPr/>
        </p:nvSpPr>
        <p:spPr>
          <a:xfrm>
            <a:off x="22623194" y="36825681"/>
            <a:ext cx="6806699" cy="2246769"/>
          </a:xfrm>
          <a:prstGeom prst="rect">
            <a:avLst/>
          </a:prstGeom>
          <a:noFill/>
        </p:spPr>
        <p:txBody>
          <a:bodyPr wrap="square">
            <a:spAutoFit/>
          </a:bodyPr>
          <a:lstStyle/>
          <a:p>
            <a:r>
              <a:rPr lang="fr-FR" sz="2800" dirty="0">
                <a:latin typeface="Arial" panose="020B0604020202020204" pitchFamily="34" charset="0"/>
                <a:cs typeface="Arial" panose="020B0604020202020204" pitchFamily="34" charset="0"/>
              </a:rPr>
              <a:t>Une enceinte sur la voiture envoie un signal carré à 140 Hz. Ce klaxon ne s’active que si on maintient enfoncé le bouton correspondant sur la télécommande.</a:t>
            </a:r>
            <a:endParaRPr lang="fr-FR" sz="2800" dirty="0"/>
          </a:p>
        </p:txBody>
      </p:sp>
      <p:sp>
        <p:nvSpPr>
          <p:cNvPr id="10" name="Rectangle 9">
            <a:extLst>
              <a:ext uri="{FF2B5EF4-FFF2-40B4-BE49-F238E27FC236}">
                <a16:creationId xmlns:a16="http://schemas.microsoft.com/office/drawing/2014/main" id="{D926CE02-8116-7BD0-5793-CA416B262D6A}"/>
              </a:ext>
            </a:extLst>
          </p:cNvPr>
          <p:cNvSpPr/>
          <p:nvPr/>
        </p:nvSpPr>
        <p:spPr>
          <a:xfrm rot="21225821">
            <a:off x="28604297" y="2515115"/>
            <a:ext cx="751892" cy="171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a:extLst>
              <a:ext uri="{FF2B5EF4-FFF2-40B4-BE49-F238E27FC236}">
                <a16:creationId xmlns:a16="http://schemas.microsoft.com/office/drawing/2014/main" id="{522F047D-7EE2-E23F-6A7F-F1982D1EF7E6}"/>
              </a:ext>
            </a:extLst>
          </p:cNvPr>
          <p:cNvSpPr/>
          <p:nvPr/>
        </p:nvSpPr>
        <p:spPr>
          <a:xfrm rot="21317948">
            <a:off x="28539296" y="2491057"/>
            <a:ext cx="1100346" cy="10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334290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587</Words>
  <Application>Microsoft Office PowerPoint</Application>
  <PresentationFormat>Personnalisé</PresentationFormat>
  <Paragraphs>75</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Cambria Math</vt:lpstr>
      <vt:lpstr>Times New Roman</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Jules Amico</cp:lastModifiedBy>
  <cp:revision>56</cp:revision>
  <cp:lastPrinted>2018-09-12T07:38:41Z</cp:lastPrinted>
  <dcterms:created xsi:type="dcterms:W3CDTF">2018-02-01T14:48:39Z</dcterms:created>
  <dcterms:modified xsi:type="dcterms:W3CDTF">2022-05-25T18:35:06Z</dcterms:modified>
</cp:coreProperties>
</file>