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b52fe062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b52fe062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b52fe062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b52fe062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b52fe062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b52fe062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314b50d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314b50d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b52fe062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b52fe062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12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350" y="538900"/>
            <a:ext cx="3518001" cy="44310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ctrTitle"/>
          </p:nvPr>
        </p:nvSpPr>
        <p:spPr>
          <a:xfrm>
            <a:off x="28150" y="1448950"/>
            <a:ext cx="59517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Voiture télécommandée</a:t>
            </a:r>
            <a:endParaRPr sz="3600"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490725" y="3130750"/>
            <a:ext cx="41328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Samitha Adikarige, Milan Aguidissou,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Ferdinand Jacob, Thomas Pichon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650" y="748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40"/>
              <a:t>Cahier des charges fonctionnels / diagramme d’exigence</a:t>
            </a:r>
            <a:endParaRPr sz="2140"/>
          </a:p>
        </p:txBody>
      </p:sp>
      <p:sp>
        <p:nvSpPr>
          <p:cNvPr id="94" name="Google Shape;94;p14"/>
          <p:cNvSpPr txBox="1"/>
          <p:nvPr/>
        </p:nvSpPr>
        <p:spPr>
          <a:xfrm>
            <a:off x="2801325" y="2272700"/>
            <a:ext cx="296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Nécessité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Établir une communication entre le joystick (qui fera office de télécommande) et la voiture.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Pouvoir faire avancer/reculer la voiture et la faire tourner. Pour cela les moteurs doivent être commandés séparément.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59425" y="2272700"/>
            <a:ext cx="271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Objectif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Commander à distance une voiture composée dans notre cas de deux roues arrières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reliées chacune à un moteur et d’une troisième roue avant libre.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808700" y="2272700"/>
            <a:ext cx="3000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Difficultés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La voiture doit pouvoir se mouvoir sans intervention directe de l’utilisateur : l’alimentation doit être portative.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L’envoi d’information vers la voiture doit pouvoir être possible jusqu'à une distance raisonnable ( 5 à 10 m).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274800" y="1322125"/>
            <a:ext cx="85944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 u="sng"/>
              <a:t>Besoin client :</a:t>
            </a:r>
            <a:r>
              <a:rPr lang="fr" sz="1600"/>
              <a:t> </a:t>
            </a:r>
            <a:r>
              <a:rPr lang="fr" sz="1600"/>
              <a:t>Disposer d’une voiture télécommandée qui peut se mouvoir dans un espace similaire à une salle de classe.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65800" y="629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Répartition du travail et avancement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00" y="1415150"/>
            <a:ext cx="7733888" cy="367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80250" y="644100"/>
            <a:ext cx="8145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Un exemple concret : le codage des fonctions de rotation</a:t>
            </a:r>
            <a:endParaRPr sz="22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50" y="1276775"/>
            <a:ext cx="7464596" cy="365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895850" y="12154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Approche initiale : sans télécommande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100" y="3260000"/>
            <a:ext cx="888300" cy="1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14529" r="0" t="0"/>
          <a:stretch/>
        </p:blipFill>
        <p:spPr>
          <a:xfrm>
            <a:off x="6679400" y="2462225"/>
            <a:ext cx="952500" cy="2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6">
            <a:alphaModFix/>
          </a:blip>
          <a:srcRect b="10850" l="0" r="42617" t="20950"/>
          <a:stretch/>
        </p:blipFill>
        <p:spPr>
          <a:xfrm>
            <a:off x="3378525" y="2348800"/>
            <a:ext cx="381725" cy="1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7">
            <a:alphaModFix/>
          </a:blip>
          <a:srcRect b="0" l="29269" r="38849" t="12249"/>
          <a:stretch/>
        </p:blipFill>
        <p:spPr>
          <a:xfrm>
            <a:off x="3262950" y="2474400"/>
            <a:ext cx="202700" cy="1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b="10838" l="27980" r="17508" t="20953"/>
          <a:stretch/>
        </p:blipFill>
        <p:spPr>
          <a:xfrm>
            <a:off x="3160600" y="3322125"/>
            <a:ext cx="362625" cy="1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3342150" y="3311875"/>
            <a:ext cx="42100" cy="1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b="0" l="27498" r="4603" t="0"/>
          <a:stretch/>
        </p:blipFill>
        <p:spPr>
          <a:xfrm>
            <a:off x="3211475" y="3435550"/>
            <a:ext cx="431700" cy="1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76850" y="3333538"/>
            <a:ext cx="183405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 rot="10800000">
            <a:off x="3422875" y="3427950"/>
            <a:ext cx="42775" cy="1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11">
            <a:alphaModFix/>
          </a:blip>
          <a:srcRect b="6217" l="0" r="-147279" t="0"/>
          <a:stretch/>
        </p:blipFill>
        <p:spPr>
          <a:xfrm>
            <a:off x="3211475" y="2348800"/>
            <a:ext cx="597200" cy="1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23221" y="2331501"/>
            <a:ext cx="431700" cy="14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3470825" y="2464400"/>
            <a:ext cx="411900" cy="2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3236650" y="2363625"/>
            <a:ext cx="7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378525" y="2356263"/>
            <a:ext cx="20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)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680250" y="644100"/>
            <a:ext cx="8145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Un exemple concret : le codage des fonctions de rotation</a:t>
            </a:r>
            <a:endParaRPr sz="2200"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5" y="1412775"/>
            <a:ext cx="5211720" cy="365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b="62556" l="0" r="0" t="0"/>
          <a:stretch/>
        </p:blipFill>
        <p:spPr>
          <a:xfrm>
            <a:off x="5964600" y="2068725"/>
            <a:ext cx="2860950" cy="3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 b="53927" l="0" r="0" t="0"/>
          <a:stretch/>
        </p:blipFill>
        <p:spPr>
          <a:xfrm>
            <a:off x="5761775" y="3351925"/>
            <a:ext cx="3266600" cy="8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>
            <p:ph type="title"/>
          </p:nvPr>
        </p:nvSpPr>
        <p:spPr>
          <a:xfrm>
            <a:off x="6553575" y="1717001"/>
            <a:ext cx="1683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600"/>
              <a:t>Code émetteur</a:t>
            </a:r>
            <a:endParaRPr b="0" sz="1600"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6553575" y="2974876"/>
            <a:ext cx="1683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600"/>
              <a:t>Code récepteur</a:t>
            </a:r>
            <a:endParaRPr b="0" sz="1600"/>
          </a:p>
        </p:txBody>
      </p:sp>
      <p:cxnSp>
        <p:nvCxnSpPr>
          <p:cNvPr id="135" name="Google Shape;135;p17"/>
          <p:cNvCxnSpPr>
            <a:stCxn id="131" idx="2"/>
            <a:endCxn id="134" idx="0"/>
          </p:cNvCxnSpPr>
          <p:nvPr/>
        </p:nvCxnSpPr>
        <p:spPr>
          <a:xfrm>
            <a:off x="7395075" y="2462500"/>
            <a:ext cx="0" cy="51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729450" y="616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228150" y="1716800"/>
            <a:ext cx="8451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Lato"/>
                <a:ea typeface="Lato"/>
                <a:cs typeface="Lato"/>
                <a:sym typeface="Lato"/>
              </a:rPr>
              <a:t>Améliorations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Avoir une réponse proportionnelle entre l’inclinaison du joystick et la vitesse des roues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Maniabilité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Faire plus de tests avec la voiture fonctionnelle pour dégager d’autres améliorations envisageables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