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2A3-6BFC-4DFE-B05D-B774004F4E94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4E7-4AAE-4635-98F0-E50AD2B056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13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2A3-6BFC-4DFE-B05D-B774004F4E94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4E7-4AAE-4635-98F0-E50AD2B056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13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2A3-6BFC-4DFE-B05D-B774004F4E94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4E7-4AAE-4635-98F0-E50AD2B056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35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2A3-6BFC-4DFE-B05D-B774004F4E94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4E7-4AAE-4635-98F0-E50AD2B056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05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2A3-6BFC-4DFE-B05D-B774004F4E94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4E7-4AAE-4635-98F0-E50AD2B056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93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2A3-6BFC-4DFE-B05D-B774004F4E94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4E7-4AAE-4635-98F0-E50AD2B056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00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2A3-6BFC-4DFE-B05D-B774004F4E94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4E7-4AAE-4635-98F0-E50AD2B056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26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2A3-6BFC-4DFE-B05D-B774004F4E94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4E7-4AAE-4635-98F0-E50AD2B056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3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2A3-6BFC-4DFE-B05D-B774004F4E94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4E7-4AAE-4635-98F0-E50AD2B056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97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2A3-6BFC-4DFE-B05D-B774004F4E94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4E7-4AAE-4635-98F0-E50AD2B056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17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2A3-6BFC-4DFE-B05D-B774004F4E94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4E7-4AAE-4635-98F0-E50AD2B056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73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242A3-6BFC-4DFE-B05D-B774004F4E94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0A4E7-4AAE-4635-98F0-E50AD2B056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78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Programmation et construction d’une voiture autonome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Problématique : choix des capteurs, commande à distance, création d’un programme afin de piloter la voiture et d’éviter les obstacles (fixes et mobiles)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0066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de l’équipe: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Mahawa</a:t>
            </a:r>
            <a:r>
              <a:rPr lang="fr-FR" dirty="0" smtClean="0"/>
              <a:t> Cissé : Asservissement de la vitesse du véhicule par rapport à son environnement, test de réactivité en fonction des capteurs utilisés.</a:t>
            </a:r>
          </a:p>
          <a:p>
            <a:r>
              <a:rPr lang="fr-FR" dirty="0" smtClean="0"/>
              <a:t>Alexis Kedzia : Programme d’arrêt d’urgence et de redémarrage, optimisation du braquage des roues.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2656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Schéma bloc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838200" y="2053390"/>
            <a:ext cx="1347537" cy="529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LIDAR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831053" y="2060020"/>
            <a:ext cx="1347537" cy="529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NUCLEO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900493" y="2060020"/>
            <a:ext cx="1503948" cy="529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Servo-moteur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838199" y="3457075"/>
            <a:ext cx="1347537" cy="529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LIDAR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492788" y="3457073"/>
            <a:ext cx="1347537" cy="529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NUCLEO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7880876" y="3457074"/>
            <a:ext cx="1347537" cy="529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MOTEUR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914400" y="1690688"/>
            <a:ext cx="1038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direction</a:t>
            </a:r>
            <a:endParaRPr lang="fr-FR" u="sng" dirty="0"/>
          </a:p>
        </p:txBody>
      </p:sp>
      <p:sp>
        <p:nvSpPr>
          <p:cNvPr id="12" name="ZoneTexte 11"/>
          <p:cNvSpPr txBox="1"/>
          <p:nvPr/>
        </p:nvSpPr>
        <p:spPr>
          <a:xfrm>
            <a:off x="1020165" y="3087742"/>
            <a:ext cx="826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vitesse</a:t>
            </a:r>
            <a:endParaRPr lang="fr-FR" u="sng" dirty="0"/>
          </a:p>
        </p:txBody>
      </p:sp>
      <p:cxnSp>
        <p:nvCxnSpPr>
          <p:cNvPr id="14" name="Connecteur droit avec flèche 13"/>
          <p:cNvCxnSpPr>
            <a:stCxn id="4" idx="3"/>
            <a:endCxn id="5" idx="1"/>
          </p:cNvCxnSpPr>
          <p:nvPr/>
        </p:nvCxnSpPr>
        <p:spPr>
          <a:xfrm>
            <a:off x="2185737" y="2318085"/>
            <a:ext cx="1645316" cy="66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5" idx="3"/>
            <a:endCxn id="6" idx="1"/>
          </p:cNvCxnSpPr>
          <p:nvPr/>
        </p:nvCxnSpPr>
        <p:spPr>
          <a:xfrm>
            <a:off x="5178590" y="2324715"/>
            <a:ext cx="17219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8" idx="3"/>
            <a:endCxn id="9" idx="1"/>
          </p:cNvCxnSpPr>
          <p:nvPr/>
        </p:nvCxnSpPr>
        <p:spPr>
          <a:xfrm flipV="1">
            <a:off x="2185736" y="3721768"/>
            <a:ext cx="2307052" cy="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9" idx="3"/>
            <a:endCxn id="10" idx="1"/>
          </p:cNvCxnSpPr>
          <p:nvPr/>
        </p:nvCxnSpPr>
        <p:spPr>
          <a:xfrm>
            <a:off x="5840325" y="3721768"/>
            <a:ext cx="2040551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2108916" y="1620004"/>
            <a:ext cx="25350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Distance entre la voiture </a:t>
            </a:r>
          </a:p>
          <a:p>
            <a:r>
              <a:rPr lang="fr-FR" dirty="0" smtClean="0"/>
              <a:t>et les obstacles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5129460" y="1690688"/>
            <a:ext cx="2120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Angle </a:t>
            </a:r>
            <a:r>
              <a:rPr lang="el-GR" dirty="0" smtClean="0"/>
              <a:t>θ</a:t>
            </a:r>
            <a:r>
              <a:rPr lang="fr-FR" dirty="0" smtClean="0"/>
              <a:t> de braquage</a:t>
            </a:r>
          </a:p>
          <a:p>
            <a:r>
              <a:rPr lang="fr-FR" dirty="0" smtClean="0"/>
              <a:t> des roues</a:t>
            </a:r>
            <a:endParaRPr lang="fr-FR" dirty="0"/>
          </a:p>
        </p:txBody>
      </p:sp>
      <p:sp>
        <p:nvSpPr>
          <p:cNvPr id="39" name="Rectangle 38"/>
          <p:cNvSpPr/>
          <p:nvPr/>
        </p:nvSpPr>
        <p:spPr>
          <a:xfrm>
            <a:off x="2185736" y="308774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Distance entre la voiture </a:t>
            </a:r>
          </a:p>
          <a:p>
            <a:r>
              <a:rPr lang="fr-FR" dirty="0" smtClean="0"/>
              <a:t>et les obstacles</a:t>
            </a:r>
            <a:endParaRPr lang="fr-FR" dirty="0"/>
          </a:p>
        </p:txBody>
      </p:sp>
      <p:sp>
        <p:nvSpPr>
          <p:cNvPr id="40" name="Rectangle 39"/>
          <p:cNvSpPr/>
          <p:nvPr/>
        </p:nvSpPr>
        <p:spPr>
          <a:xfrm>
            <a:off x="5776156" y="302324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Tension correspondant </a:t>
            </a:r>
          </a:p>
          <a:p>
            <a:r>
              <a:rPr lang="fr-FR" dirty="0" smtClean="0"/>
              <a:t>à la vitesse souhaitée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418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Planning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17 Mars : asservissement vitesse en fonction </a:t>
            </a:r>
            <a:r>
              <a:rPr lang="fr-FR" smtClean="0"/>
              <a:t>de l’environnement </a:t>
            </a:r>
            <a:r>
              <a:rPr lang="fr-FR" dirty="0" smtClean="0"/>
              <a:t>+ braquage des roues.</a:t>
            </a:r>
          </a:p>
          <a:p>
            <a:r>
              <a:rPr lang="fr-FR" dirty="0" smtClean="0"/>
              <a:t>24 Mars/31 Mars : programme d’arrêt d’urgence + redémarrage</a:t>
            </a:r>
          </a:p>
          <a:p>
            <a:r>
              <a:rPr lang="fr-FR" dirty="0" smtClean="0"/>
              <a:t>21 Avril/ 28 Avril : test ultime avec un circuit de compétition!!!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64360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153</Words>
  <Application>Microsoft Office PowerPoint</Application>
  <PresentationFormat>Grand écran</PresentationFormat>
  <Paragraphs>26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Programmation et construction d’une voiture autonome</vt:lpstr>
      <vt:lpstr>Présentation de l’équipe:</vt:lpstr>
      <vt:lpstr>Schéma bloc</vt:lpstr>
      <vt:lpstr>Planning : </vt:lpstr>
    </vt:vector>
  </TitlesOfParts>
  <Company>Institut d'Optique Graduate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Programmation et construction d’une voiture autonome</dc:title>
  <dc:creator>Kedzia Alexis</dc:creator>
  <cp:lastModifiedBy>Kedzia Alexis</cp:lastModifiedBy>
  <cp:revision>8</cp:revision>
  <dcterms:created xsi:type="dcterms:W3CDTF">2020-03-03T12:58:28Z</dcterms:created>
  <dcterms:modified xsi:type="dcterms:W3CDTF">2020-03-03T13:49:50Z</dcterms:modified>
</cp:coreProperties>
</file>