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8" r:id="rId5"/>
    <p:sldId id="274" r:id="rId6"/>
    <p:sldId id="275" r:id="rId7"/>
    <p:sldId id="271" r:id="rId8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2" autoAdjust="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5341D-F07F-4C38-97E8-99EEEB01EBCE}" type="datetime1">
              <a:rPr lang="fr-FR" smtClean="0"/>
              <a:t>03/03/2020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93422-C49A-4286-9C00-328E9591201B}" type="datetime1">
              <a:rPr lang="fr-FR" smtClean="0"/>
              <a:pPr/>
              <a:t>03/03/2020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88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4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5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0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741F9-FEC3-433E-829D-06CD9AD47223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8F594-9389-4284-8DED-5C039F3BB0D8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2AFB9-543A-4931-AE4F-7F641B4B1E12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8D55F-923D-4E9B-946D-89766317FCB4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24F721E-C620-4C11-A9F1-2A59130EEB8D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C44F4-E93C-47FE-87FF-C6C25064EFAB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du titre et du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9EA75-CE2F-43CE-B702-F57B2CA11041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texte 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a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2" name="Espace réservé du texte 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 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1" name="Espace réservé du texte 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Espace réservé du texte 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 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4" name="Connecteur droit 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E296A-BBBE-4DFF-AC61-FD25F5CF135F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roit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C1473-DF97-4E2D-B50C-F2A0215D8A3F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Zone de texte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Zone de texte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Rectangle : Coins arrondis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144A7-F188-44F9-B368-59AB03DF9D63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B5474A-5511-42C1-90F8-502FD2D7EAF7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a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noProof="0"/>
              <a:t>Cliquez pour modifier le style du titre maître</a:t>
            </a:r>
          </a:p>
        </p:txBody>
      </p:sp>
      <p:sp>
        <p:nvSpPr>
          <p:cNvPr id="9" name="Rectangle : Coins arrondis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05633-DE7D-49D4-85AF-F71122DF2EC4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CF21FDE-0534-4BCA-A255-32F80168F9FE}" type="datetime1">
              <a:rPr lang="fr-FR" noProof="0" smtClean="0"/>
              <a:t>03/03/2020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/>
          <p:nvPr/>
        </p:nvSpPr>
        <p:spPr>
          <a:xfrm>
            <a:off x="1624058" y="200539"/>
            <a:ext cx="905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générale du </a:t>
            </a:r>
            <a:r>
              <a:rPr lang="fr-FR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 et problématique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1"/>
          <p:cNvPicPr>
            <a:picLocks noChangeAspect="1"/>
          </p:cNvPicPr>
          <p:nvPr/>
        </p:nvPicPr>
        <p:blipFill rotWithShape="1">
          <a:blip r:embed="rId3"/>
          <a:srcRect l="13505" r="9970" b="4121"/>
          <a:stretch/>
        </p:blipFill>
        <p:spPr>
          <a:xfrm>
            <a:off x="179438" y="1106905"/>
            <a:ext cx="8602426" cy="4832257"/>
          </a:xfrm>
          <a:prstGeom prst="rect">
            <a:avLst/>
          </a:prstGeom>
        </p:spPr>
      </p:pic>
      <p:sp>
        <p:nvSpPr>
          <p:cNvPr id="10" name="文本框 7"/>
          <p:cNvSpPr txBox="1"/>
          <p:nvPr/>
        </p:nvSpPr>
        <p:spPr>
          <a:xfrm>
            <a:off x="179439" y="6099957"/>
            <a:ext cx="88516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C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parties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 </a:t>
            </a:r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metteur	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boucle de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recirculation	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récepteur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9031088" y="1106905"/>
            <a:ext cx="2735796" cy="363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fr-F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Transmettre beaucoup d’informations sur une très longue distance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Réussir à modéliser une transmission sur une très longue distance dans notre salle de manip’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En faire un future de TP de 3</a:t>
            </a:r>
            <a:r>
              <a:rPr lang="fr-FR" altLang="zh-CN" sz="2000" baseline="30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ème</a:t>
            </a: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année</a:t>
            </a:r>
            <a:endParaRPr lang="fr-FR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ç¸å³å¾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189" y="4846643"/>
            <a:ext cx="1346915" cy="13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0"/>
              <p:cNvSpPr txBox="1"/>
              <p:nvPr/>
            </p:nvSpPr>
            <p:spPr>
              <a:xfrm>
                <a:off x="9210640" y="5915291"/>
                <a:ext cx="1825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QPSK</a:t>
                </a:r>
                <a:r>
                  <a:rPr lang="fr-FR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points =2 bits</a:t>
                </a:r>
              </a:p>
            </p:txBody>
          </p:sp>
        </mc:Choice>
        <mc:Fallback>
          <p:sp>
            <p:nvSpPr>
              <p:cNvPr id="13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40" y="5915291"/>
                <a:ext cx="1825098" cy="646331"/>
              </a:xfrm>
              <a:prstGeom prst="rect">
                <a:avLst/>
              </a:prstGeom>
              <a:blipFill>
                <a:blip r:embed="rId5"/>
                <a:stretch>
                  <a:fillRect l="-3010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8125833" y="180089"/>
            <a:ext cx="3433011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Tâches: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Travailler en binôme et en autonomie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Dépoussiérer le montage des années précédentes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Pilotage de la boucle de recirculation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2745" cy="686602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25832" y="3761874"/>
            <a:ext cx="3433011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Compétences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Travailler en binôme et en </a:t>
            </a: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autonomie</a:t>
            </a:r>
            <a:endParaRPr lang="fr-FR" altLang="zh-CN" sz="20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Se familiariser avec l’environnement des télécoms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 Interfaçage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21" y="226277"/>
            <a:ext cx="10988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Boucle de </a:t>
            </a:r>
            <a:r>
              <a:rPr lang="fr-FR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recirculation</a:t>
            </a:r>
          </a:p>
          <a:p>
            <a:pPr algn="ctr"/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pour transmettre sur une très longue distance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722855" y="1497383"/>
            <a:ext cx="4600706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Recirculation du signal sur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deux bobines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 100km à la suite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chacune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précédée par un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EDFA</a:t>
            </a:r>
            <a:endParaRPr lang="fr-FR" altLang="zh-CN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 Switchs Acousto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Optique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pour injecter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et faire recirculer le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signal piloté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 des cartes </a:t>
            </a:r>
            <a:r>
              <a:rPr lang="fr-FR" altLang="zh-CN" sz="24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Arduino</a:t>
            </a:r>
            <a:endParaRPr lang="fr-FR" altLang="zh-CN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▪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Le boîtier de contrôle (commandant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les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durées d’injection, le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nombre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 tours…) a déjà été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réalisé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mais il faut remettre en </a:t>
            </a:r>
            <a:r>
              <a:rPr lang="fr-FR" altLang="zh-CN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place </a:t>
            </a:r>
            <a:r>
              <a:rPr lang="fr-FR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 système, réécrire le code</a:t>
            </a:r>
            <a:endParaRPr lang="zh-CN" altLang="en-US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94" y="1303495"/>
            <a:ext cx="6490491" cy="54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0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Icône de calendrier">
            <a:extLst>
              <a:ext uri="{FF2B5EF4-FFF2-40B4-BE49-F238E27FC236}">
                <a16:creationId xmlns:a16="http://schemas.microsoft.com/office/drawing/2014/main" id="{B83E2AB1-C03F-4257-9171-5FD5FA272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73" y="160456"/>
            <a:ext cx="1163892" cy="1163892"/>
          </a:xfrm>
          <a:prstGeom prst="rect">
            <a:avLst/>
          </a:prstGeom>
        </p:spPr>
      </p:pic>
      <p:sp>
        <p:nvSpPr>
          <p:cNvPr id="17" name="Ovale 270" descr="élément décoratif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8470004" y="4362881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6" y="1583104"/>
            <a:ext cx="10050582" cy="4724237"/>
          </a:xfrm>
          <a:prstGeom prst="rect">
            <a:avLst/>
          </a:prstGeom>
        </p:spPr>
      </p:pic>
      <p:sp>
        <p:nvSpPr>
          <p:cNvPr id="10" name="Rectangle 7" descr="barre de planning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24428" y="4459082"/>
            <a:ext cx="2718148" cy="4783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13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82625" y="5677122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7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83452" y="2960137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8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83451" y="3435265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9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90645" y="3910391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30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83452" y="5210018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31" name="Ovale 11" descr="élément décoratif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5208877">
            <a:off x="1182625" y="4734888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 rtlCol="0"/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71991" y="280737"/>
            <a:ext cx="755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Emploi du temps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417_TF22736411" id="{B4CE2462-DE42-4FBD-9C97-A2A1DA7FB1BB}" vid="{FF553222-B5F8-4509-8B2E-3AE0623BC5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Événement célèbre dans la présentation historique</Template>
  <TotalTime>0</TotalTime>
  <Words>176</Words>
  <Application>Microsoft Office PowerPoint</Application>
  <PresentationFormat>Grand écran</PresentationFormat>
  <Paragraphs>26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等线</vt:lpstr>
      <vt:lpstr>Arial</vt:lpstr>
      <vt:lpstr>Calibri</vt:lpstr>
      <vt:lpstr>Cambria Math</vt:lpstr>
      <vt:lpstr>Corbel</vt:lpstr>
      <vt:lpstr>Times New Roman</vt:lpstr>
      <vt:lpstr>Céleste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2020-03-03T13:53:23Z</dcterms:created>
  <dcterms:modified xsi:type="dcterms:W3CDTF">2020-03-03T14:50:49Z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