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5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F5Ha726ai4AzK9hJRZwM18PI7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1272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787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380271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rPr lang="fr-FR" sz="8000" dirty="0" err="1" smtClean="0">
                <a:latin typeface="Calibri"/>
                <a:ea typeface="Calibri"/>
                <a:cs typeface="Calibri"/>
                <a:sym typeface="Calibri"/>
              </a:rPr>
              <a:t>LightTouch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364001" y="4630697"/>
            <a:ext cx="8864405" cy="190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Proposé par 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Cécile Le Gall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Hippolyte Dupont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Jad Aoun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Ewan Mer</a:t>
            </a:r>
            <a:endParaRPr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9228406" y="4985692"/>
            <a:ext cx="379095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Encadré par 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François Balembois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Eric Michel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title"/>
          </p:nvPr>
        </p:nvSpPr>
        <p:spPr>
          <a:xfrm>
            <a:off x="573943" y="234461"/>
            <a:ext cx="10515600" cy="936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r-FR" dirty="0" smtClean="0"/>
              <a:t>I. Problématique  </a:t>
            </a:r>
            <a:endParaRPr dirty="0"/>
          </a:p>
        </p:txBody>
      </p:sp>
      <p:sp>
        <p:nvSpPr>
          <p:cNvPr id="141" name="Google Shape;14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  <p:sp>
        <p:nvSpPr>
          <p:cNvPr id="4" name="ZoneTexte 3"/>
          <p:cNvSpPr txBox="1"/>
          <p:nvPr/>
        </p:nvSpPr>
        <p:spPr>
          <a:xfrm>
            <a:off x="573943" y="1445846"/>
            <a:ext cx="758092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/>
              <a:t>Pims</a:t>
            </a:r>
            <a:r>
              <a:rPr lang="fr-FR" sz="3600" dirty="0" smtClean="0"/>
              <a:t> Arts et Sciences </a:t>
            </a:r>
          </a:p>
          <a:p>
            <a:endParaRPr lang="fr-FR" sz="1800" dirty="0" smtClean="0"/>
          </a:p>
          <a:p>
            <a:r>
              <a:rPr lang="fr-FR" sz="1800" b="1" dirty="0" smtClean="0"/>
              <a:t>Problématique principale : </a:t>
            </a:r>
          </a:p>
          <a:p>
            <a:endParaRPr lang="fr-FR" sz="1800" b="1" dirty="0"/>
          </a:p>
          <a:p>
            <a:r>
              <a:rPr lang="fr-FR" sz="1800" dirty="0" smtClean="0"/>
              <a:t>Envoyer dans sur un faisceau laser CO2/ rouge couplé dans la pomme de la mains</a:t>
            </a:r>
          </a:p>
          <a:p>
            <a:endParaRPr lang="fr-FR" sz="1800" dirty="0"/>
          </a:p>
          <a:p>
            <a:r>
              <a:rPr lang="fr-FR" sz="1800" b="1" dirty="0" smtClean="0"/>
              <a:t>Sous problématiques :  </a:t>
            </a:r>
          </a:p>
          <a:p>
            <a:endParaRPr lang="fr-FR" sz="1800" b="1" dirty="0"/>
          </a:p>
          <a:p>
            <a:r>
              <a:rPr lang="fr-FR" sz="1800" dirty="0" err="1" smtClean="0"/>
              <a:t>Tracking</a:t>
            </a:r>
            <a:r>
              <a:rPr lang="fr-FR" sz="1800" dirty="0" smtClean="0"/>
              <a:t> vidéo pour connaître la position de la main</a:t>
            </a:r>
          </a:p>
          <a:p>
            <a:r>
              <a:rPr lang="fr-FR" sz="1800" dirty="0" smtClean="0"/>
              <a:t>Contrôle de la position du faisceau </a:t>
            </a:r>
          </a:p>
          <a:p>
            <a:r>
              <a:rPr lang="fr-FR" sz="1800" dirty="0" smtClean="0"/>
              <a:t>Mise en place de sécurité analogique / numérique </a:t>
            </a:r>
          </a:p>
          <a:p>
            <a:endParaRPr lang="fr-FR" dirty="0"/>
          </a:p>
          <a:p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 txBox="1">
            <a:spLocks noGrp="1"/>
          </p:cNvSpPr>
          <p:nvPr>
            <p:ph type="title"/>
          </p:nvPr>
        </p:nvSpPr>
        <p:spPr>
          <a:xfrm>
            <a:off x="550497" y="304800"/>
            <a:ext cx="10515600" cy="83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r-FR" dirty="0" smtClean="0"/>
              <a:t>II. </a:t>
            </a:r>
            <a:r>
              <a:rPr lang="fr-FR" dirty="0"/>
              <a:t>Division des tâches  </a:t>
            </a:r>
            <a:endParaRPr dirty="0"/>
          </a:p>
        </p:txBody>
      </p:sp>
      <p:sp>
        <p:nvSpPr>
          <p:cNvPr id="153" name="Google Shape;1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  <p:sp>
        <p:nvSpPr>
          <p:cNvPr id="4" name="Google Shape;15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Traitement vidéo </a:t>
            </a:r>
            <a:r>
              <a:rPr lang="fr-FR" dirty="0">
                <a:solidFill>
                  <a:schemeClr val="tx1"/>
                </a:solidFill>
              </a:rPr>
              <a:t>: le système doit être capable de détecter et suivre la main du </a:t>
            </a:r>
            <a:r>
              <a:rPr lang="fr-FR" dirty="0" smtClean="0">
                <a:solidFill>
                  <a:schemeClr val="tx1"/>
                </a:solidFill>
              </a:rPr>
              <a:t>spectateur ( </a:t>
            </a:r>
            <a:r>
              <a:rPr lang="fr-FR" dirty="0" err="1" smtClean="0">
                <a:solidFill>
                  <a:schemeClr val="tx1"/>
                </a:solidFill>
              </a:rPr>
              <a:t>Ewan</a:t>
            </a:r>
            <a:r>
              <a:rPr lang="fr-FR" dirty="0" smtClean="0">
                <a:solidFill>
                  <a:schemeClr val="tx1"/>
                </a:solidFill>
              </a:rPr>
              <a:t> Mer et Cécile Le Gall) </a:t>
            </a:r>
          </a:p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-"/>
            </a:pPr>
            <a:endParaRPr lang="fr-FR" dirty="0">
              <a:solidFill>
                <a:schemeClr val="tx1"/>
              </a:solidFill>
            </a:endParaRPr>
          </a:p>
          <a:p>
            <a:pPr marL="228600" algn="just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Position </a:t>
            </a:r>
            <a:r>
              <a:rPr lang="fr-FR" b="1" dirty="0">
                <a:solidFill>
                  <a:schemeClr val="tx1"/>
                </a:solidFill>
              </a:rPr>
              <a:t>du faisceau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: le </a:t>
            </a:r>
            <a:r>
              <a:rPr lang="fr-FR" dirty="0" err="1" smtClean="0">
                <a:solidFill>
                  <a:schemeClr val="tx1"/>
                </a:solidFill>
              </a:rPr>
              <a:t>faiseau</a:t>
            </a:r>
            <a:r>
              <a:rPr lang="fr-FR" dirty="0" smtClean="0">
                <a:solidFill>
                  <a:schemeClr val="tx1"/>
                </a:solidFill>
              </a:rPr>
              <a:t> doit être capable de se positionner sur la mains de l’observateur (</a:t>
            </a:r>
            <a:r>
              <a:rPr lang="fr-FR" dirty="0" err="1" smtClean="0">
                <a:solidFill>
                  <a:schemeClr val="tx1"/>
                </a:solidFill>
              </a:rPr>
              <a:t>Ewan</a:t>
            </a:r>
            <a:r>
              <a:rPr lang="fr-FR" dirty="0" smtClean="0">
                <a:solidFill>
                  <a:schemeClr val="tx1"/>
                </a:solidFill>
              </a:rPr>
              <a:t> Mer, Cécile, Hippolyte Dupont, </a:t>
            </a:r>
            <a:r>
              <a:rPr lang="fr-FR" dirty="0" err="1" smtClean="0">
                <a:solidFill>
                  <a:schemeClr val="tx1"/>
                </a:solidFill>
              </a:rPr>
              <a:t>Jad</a:t>
            </a:r>
            <a:r>
              <a:rPr lang="fr-FR" dirty="0" smtClean="0">
                <a:solidFill>
                  <a:schemeClr val="tx1"/>
                </a:solidFill>
              </a:rPr>
              <a:t> Aoun) </a:t>
            </a:r>
            <a:endParaRPr lang="fr-FR" dirty="0">
              <a:solidFill>
                <a:schemeClr val="tx1"/>
              </a:solidFill>
            </a:endParaRPr>
          </a:p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-"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Google Shape;159;p12"/>
          <p:cNvSpPr txBox="1">
            <a:spLocks/>
          </p:cNvSpPr>
          <p:nvPr/>
        </p:nvSpPr>
        <p:spPr>
          <a:xfrm>
            <a:off x="6172200" y="1751379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algn="just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Sécurité</a:t>
            </a:r>
            <a:r>
              <a:rPr lang="fr-FR" dirty="0" smtClean="0">
                <a:solidFill>
                  <a:schemeClr val="tx1"/>
                </a:solidFill>
              </a:rPr>
              <a:t>: les puissances en sortie du système doivent correspondre à des Laser de classe 2. ( Hippolyte Dupont et </a:t>
            </a:r>
            <a:r>
              <a:rPr lang="fr-FR" dirty="0" err="1" smtClean="0">
                <a:solidFill>
                  <a:schemeClr val="tx1"/>
                </a:solidFill>
              </a:rPr>
              <a:t>Jad</a:t>
            </a:r>
            <a:r>
              <a:rPr lang="fr-FR" dirty="0" smtClean="0">
                <a:solidFill>
                  <a:schemeClr val="tx1"/>
                </a:solidFill>
              </a:rPr>
              <a:t> Aoun) Contrôle analogique et disjoncteur informatique. </a:t>
            </a:r>
          </a:p>
          <a:p>
            <a:pPr marL="228600" algn="just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-"/>
            </a:pPr>
            <a:endParaRPr lang="fr-FR" dirty="0" smtClean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Clr>
                <a:schemeClr val="dk1"/>
              </a:buClr>
              <a:buSzPts val="2800"/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Mise en scène (facultatif)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fr-FR" dirty="0" smtClean="0">
                <a:solidFill>
                  <a:schemeClr val="tx1"/>
                </a:solidFill>
              </a:rPr>
              <a:t>( Hippolyte Dupont, </a:t>
            </a:r>
            <a:r>
              <a:rPr lang="fr-FR" dirty="0" err="1" smtClean="0">
                <a:solidFill>
                  <a:schemeClr val="tx1"/>
                </a:solidFill>
              </a:rPr>
              <a:t>Jad</a:t>
            </a:r>
            <a:r>
              <a:rPr lang="fr-FR" dirty="0" smtClean="0">
                <a:solidFill>
                  <a:schemeClr val="tx1"/>
                </a:solidFill>
              </a:rPr>
              <a:t> Aoun) </a:t>
            </a:r>
          </a:p>
          <a:p>
            <a:pPr marL="228600" algn="just">
              <a:spcBef>
                <a:spcPts val="0"/>
              </a:spcBef>
              <a:buClr>
                <a:schemeClr val="dk1"/>
              </a:buClr>
              <a:buSzPts val="2800"/>
              <a:buFont typeface="Arial"/>
              <a:buChar char="-"/>
            </a:pP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4"/>
          <p:cNvSpPr txBox="1"/>
          <p:nvPr/>
        </p:nvSpPr>
        <p:spPr>
          <a:xfrm>
            <a:off x="7856148" y="1864387"/>
            <a:ext cx="3677521" cy="4456577"/>
          </a:xfrm>
          <a:prstGeom prst="rect">
            <a:avLst/>
          </a:prstGeom>
          <a:noFill/>
          <a:ln w="28575" cap="flat" cmpd="sng">
            <a:solidFill>
              <a:srgbClr val="833C0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738278" y="1925037"/>
            <a:ext cx="3677521" cy="4456577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852274" y="18046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 dirty="0" smtClean="0"/>
              <a:t>III. Schéma bloc </a:t>
            </a:r>
            <a:endParaRPr dirty="0"/>
          </a:p>
        </p:txBody>
      </p:sp>
      <p:sp>
        <p:nvSpPr>
          <p:cNvPr id="174" name="Google Shape;174;p14"/>
          <p:cNvSpPr txBox="1">
            <a:spLocks noGrp="1"/>
          </p:cNvSpPr>
          <p:nvPr>
            <p:ph type="sldNum" idx="12"/>
          </p:nvPr>
        </p:nvSpPr>
        <p:spPr>
          <a:xfrm>
            <a:off x="8610600" y="60515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  <p:sp>
        <p:nvSpPr>
          <p:cNvPr id="175" name="Google Shape;175;p14"/>
          <p:cNvSpPr txBox="1"/>
          <p:nvPr/>
        </p:nvSpPr>
        <p:spPr>
          <a:xfrm>
            <a:off x="4467968" y="1151766"/>
            <a:ext cx="3297476" cy="64633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Suivre l’observateur avec le double faisceau</a:t>
            </a:r>
            <a:endParaRPr dirty="0"/>
          </a:p>
        </p:txBody>
      </p:sp>
      <p:sp>
        <p:nvSpPr>
          <p:cNvPr id="176" name="Google Shape;176;p14"/>
          <p:cNvSpPr txBox="1"/>
          <p:nvPr/>
        </p:nvSpPr>
        <p:spPr>
          <a:xfrm>
            <a:off x="1364973" y="2801035"/>
            <a:ext cx="2676939" cy="64633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Acquérir information sur la position de la </a:t>
            </a:r>
            <a:r>
              <a:rPr lang="fr-F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 dirty="0"/>
          </a:p>
        </p:txBody>
      </p:sp>
      <p:sp>
        <p:nvSpPr>
          <p:cNvPr id="177" name="Google Shape;177;p14"/>
          <p:cNvSpPr txBox="1"/>
          <p:nvPr/>
        </p:nvSpPr>
        <p:spPr>
          <a:xfrm>
            <a:off x="1364973" y="4166008"/>
            <a:ext cx="2676939" cy="36933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Kinect </a:t>
            </a:r>
            <a:endParaRPr dirty="0"/>
          </a:p>
        </p:txBody>
      </p:sp>
      <p:sp>
        <p:nvSpPr>
          <p:cNvPr id="178" name="Google Shape;178;p14"/>
          <p:cNvSpPr txBox="1"/>
          <p:nvPr/>
        </p:nvSpPr>
        <p:spPr>
          <a:xfrm>
            <a:off x="1364972" y="5193841"/>
            <a:ext cx="2676939" cy="36929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Cobaye procédant main  </a:t>
            </a:r>
            <a:endParaRPr dirty="0"/>
          </a:p>
        </p:txBody>
      </p:sp>
      <p:cxnSp>
        <p:nvCxnSpPr>
          <p:cNvPr id="179" name="Google Shape;179;p14"/>
          <p:cNvCxnSpPr>
            <a:stCxn id="178" idx="0"/>
            <a:endCxn id="177" idx="2"/>
          </p:cNvCxnSpPr>
          <p:nvPr/>
        </p:nvCxnSpPr>
        <p:spPr>
          <a:xfrm flipV="1">
            <a:off x="2703442" y="4535340"/>
            <a:ext cx="1" cy="65850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80" name="Google Shape;180;p14"/>
          <p:cNvSpPr txBox="1"/>
          <p:nvPr/>
        </p:nvSpPr>
        <p:spPr>
          <a:xfrm>
            <a:off x="2226363" y="4677846"/>
            <a:ext cx="267693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 smtClean="0"/>
              <a:t>Acquisition vidéo </a:t>
            </a:r>
            <a:endParaRPr sz="1600" dirty="0"/>
          </a:p>
        </p:txBody>
      </p:sp>
      <p:cxnSp>
        <p:nvCxnSpPr>
          <p:cNvPr id="181" name="Google Shape;181;p14"/>
          <p:cNvCxnSpPr/>
          <p:nvPr/>
        </p:nvCxnSpPr>
        <p:spPr>
          <a:xfrm rot="10800000" flipH="1">
            <a:off x="2729942" y="3494255"/>
            <a:ext cx="1" cy="65850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82" name="Google Shape;182;p14"/>
          <p:cNvSpPr txBox="1"/>
          <p:nvPr/>
        </p:nvSpPr>
        <p:spPr>
          <a:xfrm>
            <a:off x="8295859" y="3057115"/>
            <a:ext cx="2676939" cy="369332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Moteur pas à pas</a:t>
            </a:r>
            <a:endParaRPr dirty="0"/>
          </a:p>
        </p:txBody>
      </p:sp>
      <p:sp>
        <p:nvSpPr>
          <p:cNvPr id="183" name="Google Shape;183;p14"/>
          <p:cNvSpPr txBox="1"/>
          <p:nvPr/>
        </p:nvSpPr>
        <p:spPr>
          <a:xfrm>
            <a:off x="8295859" y="4186070"/>
            <a:ext cx="2676939" cy="36929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Faisceau laser</a:t>
            </a:r>
            <a:endParaRPr dirty="0"/>
          </a:p>
        </p:txBody>
      </p:sp>
      <p:cxnSp>
        <p:nvCxnSpPr>
          <p:cNvPr id="184" name="Google Shape;184;p14"/>
          <p:cNvCxnSpPr/>
          <p:nvPr/>
        </p:nvCxnSpPr>
        <p:spPr>
          <a:xfrm>
            <a:off x="9632287" y="3448232"/>
            <a:ext cx="2041" cy="72630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85" name="Google Shape;185;p14"/>
          <p:cNvSpPr txBox="1"/>
          <p:nvPr/>
        </p:nvSpPr>
        <p:spPr>
          <a:xfrm>
            <a:off x="4757530" y="2440984"/>
            <a:ext cx="2676939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Asservissement en orientation</a:t>
            </a:r>
            <a:endParaRPr dirty="0"/>
          </a:p>
        </p:txBody>
      </p:sp>
      <p:cxnSp>
        <p:nvCxnSpPr>
          <p:cNvPr id="186" name="Google Shape;186;p14"/>
          <p:cNvCxnSpPr/>
          <p:nvPr/>
        </p:nvCxnSpPr>
        <p:spPr>
          <a:xfrm>
            <a:off x="4041911" y="3124201"/>
            <a:ext cx="4073388" cy="0"/>
          </a:xfrm>
          <a:prstGeom prst="straightConnector1">
            <a:avLst/>
          </a:prstGeom>
          <a:ln>
            <a:headEnd type="none" w="sm" len="sm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7" name="Google Shape;187;p14"/>
          <p:cNvSpPr txBox="1"/>
          <p:nvPr/>
        </p:nvSpPr>
        <p:spPr>
          <a:xfrm>
            <a:off x="1957595" y="3446345"/>
            <a:ext cx="321447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Traitement 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Machine </a:t>
            </a:r>
            <a:r>
              <a:rPr lang="fr-F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88" name="Google Shape;188;p14"/>
          <p:cNvSpPr txBox="1"/>
          <p:nvPr/>
        </p:nvSpPr>
        <p:spPr>
          <a:xfrm>
            <a:off x="7547988" y="3586279"/>
            <a:ext cx="32144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Orienter </a:t>
            </a:r>
            <a:endParaRPr dirty="0"/>
          </a:p>
        </p:txBody>
      </p:sp>
      <p:sp>
        <p:nvSpPr>
          <p:cNvPr id="189" name="Google Shape;189;p14"/>
          <p:cNvSpPr txBox="1"/>
          <p:nvPr/>
        </p:nvSpPr>
        <p:spPr>
          <a:xfrm>
            <a:off x="962411" y="2066386"/>
            <a:ext cx="220281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Chaîne de traitement</a:t>
            </a:r>
            <a:endParaRPr/>
          </a:p>
        </p:txBody>
      </p:sp>
      <p:sp>
        <p:nvSpPr>
          <p:cNvPr id="190" name="Google Shape;190;p14"/>
          <p:cNvSpPr/>
          <p:nvPr/>
        </p:nvSpPr>
        <p:spPr>
          <a:xfrm>
            <a:off x="8055006" y="2039929"/>
            <a:ext cx="195604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Chaîne de Pilotage</a:t>
            </a:r>
            <a:endParaRPr/>
          </a:p>
        </p:txBody>
      </p:sp>
      <p:sp>
        <p:nvSpPr>
          <p:cNvPr id="27" name="Google Shape;172;p14"/>
          <p:cNvSpPr txBox="1"/>
          <p:nvPr/>
        </p:nvSpPr>
        <p:spPr>
          <a:xfrm>
            <a:off x="4689092" y="3572091"/>
            <a:ext cx="3040856" cy="286228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Chaine de sécurité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83;p14"/>
          <p:cNvSpPr txBox="1"/>
          <p:nvPr/>
        </p:nvSpPr>
        <p:spPr>
          <a:xfrm>
            <a:off x="4871049" y="4248474"/>
            <a:ext cx="2676939" cy="30773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Mesure de la puissance en sortie </a:t>
            </a:r>
            <a:endParaRPr sz="1100" dirty="0"/>
          </a:p>
        </p:txBody>
      </p:sp>
      <p:sp>
        <p:nvSpPr>
          <p:cNvPr id="29" name="Google Shape;183;p14"/>
          <p:cNvSpPr txBox="1"/>
          <p:nvPr/>
        </p:nvSpPr>
        <p:spPr>
          <a:xfrm>
            <a:off x="4871049" y="4859058"/>
            <a:ext cx="2676939" cy="36929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Disjoncteur numérique </a:t>
            </a:r>
            <a:endParaRPr dirty="0"/>
          </a:p>
        </p:txBody>
      </p:sp>
      <p:sp>
        <p:nvSpPr>
          <p:cNvPr id="30" name="Google Shape;183;p14"/>
          <p:cNvSpPr txBox="1"/>
          <p:nvPr/>
        </p:nvSpPr>
        <p:spPr>
          <a:xfrm>
            <a:off x="4871551" y="5682260"/>
            <a:ext cx="2676939" cy="36929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Contrôle analogique </a:t>
            </a:r>
            <a:endParaRPr dirty="0"/>
          </a:p>
        </p:txBody>
      </p:sp>
      <p:cxnSp>
        <p:nvCxnSpPr>
          <p:cNvPr id="31" name="Google Shape;184;p14"/>
          <p:cNvCxnSpPr/>
          <p:nvPr/>
        </p:nvCxnSpPr>
        <p:spPr>
          <a:xfrm flipH="1" flipV="1">
            <a:off x="7547989" y="4402342"/>
            <a:ext cx="745225" cy="198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" name="Connecteur droit avec flèche 8"/>
          <p:cNvCxnSpPr>
            <a:endCxn id="29" idx="0"/>
          </p:cNvCxnSpPr>
          <p:nvPr/>
        </p:nvCxnSpPr>
        <p:spPr>
          <a:xfrm>
            <a:off x="6209518" y="4555361"/>
            <a:ext cx="1" cy="303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9632287" y="4555362"/>
            <a:ext cx="6035" cy="1311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29" idx="3"/>
          </p:cNvCxnSpPr>
          <p:nvPr/>
        </p:nvCxnSpPr>
        <p:spPr>
          <a:xfrm flipV="1">
            <a:off x="7547988" y="5043703"/>
            <a:ext cx="208429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30" idx="3"/>
          </p:cNvCxnSpPr>
          <p:nvPr/>
        </p:nvCxnSpPr>
        <p:spPr>
          <a:xfrm flipV="1">
            <a:off x="7548490" y="5866905"/>
            <a:ext cx="208379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Google Shape;188;p14"/>
          <p:cNvSpPr txBox="1"/>
          <p:nvPr/>
        </p:nvSpPr>
        <p:spPr>
          <a:xfrm>
            <a:off x="8582228" y="5078923"/>
            <a:ext cx="321447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Contrôle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intensités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550496" y="328246"/>
            <a:ext cx="10515600" cy="8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r-FR" dirty="0"/>
              <a:t>V. Calendrier </a:t>
            </a:r>
            <a:endParaRPr dirty="0"/>
          </a:p>
        </p:txBody>
      </p:sp>
      <p:sp>
        <p:nvSpPr>
          <p:cNvPr id="199" name="Google Shape;19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5</a:t>
            </a:fld>
            <a:endParaRPr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b="54383"/>
          <a:stretch/>
        </p:blipFill>
        <p:spPr>
          <a:xfrm>
            <a:off x="1395663" y="1260159"/>
            <a:ext cx="8197516" cy="52787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550496" y="328246"/>
            <a:ext cx="10515600" cy="8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r-FR" dirty="0"/>
              <a:t>V. Calendrier </a:t>
            </a:r>
            <a:endParaRPr dirty="0"/>
          </a:p>
        </p:txBody>
      </p:sp>
      <p:sp>
        <p:nvSpPr>
          <p:cNvPr id="199" name="Google Shape;19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6</a:t>
            </a:fld>
            <a:endParaRPr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t="45794"/>
          <a:stretch/>
        </p:blipFill>
        <p:spPr>
          <a:xfrm>
            <a:off x="1743627" y="1118908"/>
            <a:ext cx="8129337" cy="536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1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550496" y="328246"/>
            <a:ext cx="10515600" cy="84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r-FR" dirty="0"/>
              <a:t>V. Calendrier </a:t>
            </a:r>
            <a:endParaRPr dirty="0"/>
          </a:p>
        </p:txBody>
      </p:sp>
      <p:sp>
        <p:nvSpPr>
          <p:cNvPr id="199" name="Google Shape;19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7</a:t>
            </a:fld>
            <a:endParaRPr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t="45794"/>
          <a:stretch/>
        </p:blipFill>
        <p:spPr>
          <a:xfrm>
            <a:off x="1743627" y="1118908"/>
            <a:ext cx="8129337" cy="536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312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251</Words>
  <Application>Microsoft Office PowerPoint</Application>
  <PresentationFormat>Grand écran</PresentationFormat>
  <Paragraphs>69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LightTouch</vt:lpstr>
      <vt:lpstr>I. Problématique  </vt:lpstr>
      <vt:lpstr>II. Division des tâches  </vt:lpstr>
      <vt:lpstr>III. Schéma bloc </vt:lpstr>
      <vt:lpstr>V. Calendrier </vt:lpstr>
      <vt:lpstr>V. Calendrier </vt:lpstr>
      <vt:lpstr>V. Calendrier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Touching</dc:title>
  <dc:creator>Hippolyte Dupont</dc:creator>
  <cp:lastModifiedBy>Dupont Hippolyte</cp:lastModifiedBy>
  <cp:revision>8</cp:revision>
  <dcterms:created xsi:type="dcterms:W3CDTF">2019-10-22T09:49:10Z</dcterms:created>
  <dcterms:modified xsi:type="dcterms:W3CDTF">2020-03-03T14:59:31Z</dcterms:modified>
</cp:coreProperties>
</file>