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7" autoAdjust="0"/>
    <p:restoredTop sz="94660"/>
  </p:normalViewPr>
  <p:slideViewPr>
    <p:cSldViewPr snapToGrid="0">
      <p:cViewPr varScale="1">
        <p:scale>
          <a:sx n="92" d="100"/>
          <a:sy n="92" d="100"/>
        </p:scale>
        <p:origin x="-1072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19/03/20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5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19/03/20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41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19/03/20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8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19/03/20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0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19/03/20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3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19/03/20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5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19/03/20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1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19/03/20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1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19/03/20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7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19/03/20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0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19/03/20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33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19/03/20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6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38" r:id="rId6"/>
    <p:sldLayoutId id="2147483744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media" Target="../media/media9.m4a"/><Relationship Id="rId12" Type="http://schemas.openxmlformats.org/officeDocument/2006/relationships/audio" Target="../media/media9.m4a"/><Relationship Id="rId13" Type="http://schemas.microsoft.com/office/2007/relationships/media" Target="../media/media10.m4a"/><Relationship Id="rId14" Type="http://schemas.openxmlformats.org/officeDocument/2006/relationships/audio" Target="../media/media10.m4a"/><Relationship Id="rId15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Relationship Id="rId3" Type="http://schemas.microsoft.com/office/2007/relationships/media" Target="../media/media5.m4a"/><Relationship Id="rId4" Type="http://schemas.openxmlformats.org/officeDocument/2006/relationships/audio" Target="../media/media5.m4a"/><Relationship Id="rId5" Type="http://schemas.microsoft.com/office/2007/relationships/media" Target="../media/media6.m4a"/><Relationship Id="rId6" Type="http://schemas.openxmlformats.org/officeDocument/2006/relationships/audio" Target="../media/media6.m4a"/><Relationship Id="rId7" Type="http://schemas.microsoft.com/office/2007/relationships/media" Target="../media/media7.m4a"/><Relationship Id="rId8" Type="http://schemas.openxmlformats.org/officeDocument/2006/relationships/audio" Target="../media/media7.m4a"/><Relationship Id="rId9" Type="http://schemas.microsoft.com/office/2007/relationships/media" Target="../media/media8.m4a"/><Relationship Id="rId10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4" Type="http://schemas.openxmlformats.org/officeDocument/2006/relationships/audio" Target="../media/media12.m4a"/><Relationship Id="rId5" Type="http://schemas.microsoft.com/office/2007/relationships/media" Target="../media/media13.m4a"/><Relationship Id="rId6" Type="http://schemas.openxmlformats.org/officeDocument/2006/relationships/audio" Target="../media/media13.m4a"/><Relationship Id="rId7" Type="http://schemas.microsoft.com/office/2007/relationships/media" Target="../media/media14.m4a"/><Relationship Id="rId8" Type="http://schemas.openxmlformats.org/officeDocument/2006/relationships/audio" Target="../media/media14.m4a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879A56-BA4A-47BE-B8EA-643910D696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xmlns="" id="{68E7D62B-6F82-4DD0-9764-C143AEAAC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D92E0293-EFEE-40FF-AC91-9FA7349D3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249" y="1348844"/>
            <a:ext cx="5716338" cy="3042706"/>
          </a:xfrm>
        </p:spPr>
        <p:txBody>
          <a:bodyPr>
            <a:normAutofit/>
          </a:bodyPr>
          <a:lstStyle/>
          <a:p>
            <a:r>
              <a:rPr lang="fr-FR" sz="6000" i="1"/>
              <a:t>Autono’Car</a:t>
            </a:r>
            <a:r>
              <a:rPr lang="fr-FR" sz="6000"/>
              <a:t/>
            </a:r>
            <a:br>
              <a:rPr lang="fr-FR" sz="6000"/>
            </a:br>
            <a:endParaRPr lang="fr-FR" sz="60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71D4C0C-1A18-4EC6-9A80-A1B8E537295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 r="-2" b="-2"/>
          <a:stretch/>
        </p:blipFill>
        <p:spPr bwMode="auto">
          <a:xfrm>
            <a:off x="616737" y="621793"/>
            <a:ext cx="4376501" cy="5614416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C283B92-B6AF-4FE0-AF35-F51A679051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B60A8CB-176B-4FD6-AD24-9D98027E5C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171CA5D-A004-471D-81F2-0B1381DE61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682D131-57BB-442B-BD9B-8F06D2B230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on enregistré">
            <a:hlinkClick r:id="" action="ppaction://media"/>
            <a:extLst>
              <a:ext uri="{FF2B5EF4-FFF2-40B4-BE49-F238E27FC236}">
                <a16:creationId xmlns:a16="http://schemas.microsoft.com/office/drawing/2014/main" xmlns="" id="{576B3F4C-8296-4A4B-84E9-D347B7A4B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5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xmlns="" id="{B2C20CBA-5068-4167-BE53-CD5310A3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87" y="289847"/>
            <a:ext cx="10058400" cy="1371600"/>
          </a:xfrm>
        </p:spPr>
        <p:txBody>
          <a:bodyPr/>
          <a:lstStyle/>
          <a:p>
            <a:r>
              <a:rPr lang="fr-FR" dirty="0"/>
              <a:t>S</a:t>
            </a:r>
            <a:r>
              <a:rPr lang="fr-FR" dirty="0" smtClean="0"/>
              <a:t>chéma </a:t>
            </a:r>
            <a:r>
              <a:rPr lang="fr-FR" dirty="0"/>
              <a:t>bloc</a:t>
            </a:r>
          </a:p>
        </p:txBody>
      </p:sp>
      <p:pic>
        <p:nvPicPr>
          <p:cNvPr id="6" name="Image 5" descr="schéma bloc pim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7" b="3733"/>
          <a:stretch/>
        </p:blipFill>
        <p:spPr>
          <a:xfrm>
            <a:off x="1546417" y="1540331"/>
            <a:ext cx="9099166" cy="4374069"/>
          </a:xfrm>
          <a:prstGeom prst="rect">
            <a:avLst/>
          </a:prstGeom>
        </p:spPr>
      </p:pic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323551" y="5936468"/>
            <a:ext cx="366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*commentaire audio : pas faire demi-tour mais marche-arrière !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19391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8C3B054-1D0F-444B-A3CA-965999B7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Répartition du travail</a:t>
            </a:r>
          </a:p>
        </p:txBody>
      </p:sp>
      <p:pic>
        <p:nvPicPr>
          <p:cNvPr id="1026" name="Picture 2" descr="Résultat de recherche d'images pour &quot;repartition du travail&quot;">
            <a:extLst>
              <a:ext uri="{FF2B5EF4-FFF2-40B4-BE49-F238E27FC236}">
                <a16:creationId xmlns:a16="http://schemas.microsoft.com/office/drawing/2014/main" xmlns="" id="{51F2D93A-64C7-45B0-BE8D-561C158A90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2" y="2232819"/>
            <a:ext cx="5334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1E623E2-0220-48F2-8DA9-B16C478FF775}"/>
              </a:ext>
            </a:extLst>
          </p:cNvPr>
          <p:cNvSpPr txBox="1"/>
          <p:nvPr/>
        </p:nvSpPr>
        <p:spPr>
          <a:xfrm>
            <a:off x="7001556" y="2232819"/>
            <a:ext cx="4582858" cy="1824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2 équipes</a:t>
            </a:r>
          </a:p>
          <a:p>
            <a:endParaRPr lang="fr-FR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r-FR" dirty="0"/>
              <a:t>Aurélie/Thomas: Asservissement en vitesse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r-FR" dirty="0"/>
              <a:t>Kévin/Kassim: Optimisation de la trajectoire</a:t>
            </a:r>
          </a:p>
        </p:txBody>
      </p:sp>
      <p:pic>
        <p:nvPicPr>
          <p:cNvPr id="3" name="Commentaire Slide 2">
            <a:hlinkClick r:id="" action="ppaction://media"/>
            <a:extLst>
              <a:ext uri="{FF2B5EF4-FFF2-40B4-BE49-F238E27FC236}">
                <a16:creationId xmlns:a16="http://schemas.microsoft.com/office/drawing/2014/main" xmlns="" id="{4B61A77B-747B-4803-A69D-D228E91B8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9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4134B7-4776-433D-BD65-12E93EE6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577" y="460728"/>
            <a:ext cx="10141623" cy="1553466"/>
          </a:xfrm>
        </p:spPr>
        <p:txBody>
          <a:bodyPr>
            <a:normAutofit fontScale="90000"/>
          </a:bodyPr>
          <a:lstStyle/>
          <a:p>
            <a:r>
              <a:rPr lang="fr-FR" dirty="0"/>
              <a:t>Etat de l’art :</a:t>
            </a:r>
            <a:br>
              <a:rPr lang="fr-FR" dirty="0"/>
            </a:br>
            <a:r>
              <a:rPr lang="fr-FR" sz="1600" dirty="0"/>
              <a:t>	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Dans </a:t>
            </a:r>
            <a:r>
              <a:rPr lang="fr-FR" sz="1600" dirty="0"/>
              <a:t>un premier temps nous avons utilisé 3 capteurs infrarouge à la place du LIDAR. Les esprits des codes étaient exactement les même que pour le LIDAR, seule la manière de traiter les données diffère.  Aussi, à la réception du LIDAR plusieurs séances on été utilisé pour apprendre à récupérer et exploiter les données du LIDAR. Ensuite plusieurs solutions ont été proposées.</a:t>
            </a:r>
            <a:endParaRPr lang="fr-FR" dirty="0"/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xmlns="" id="{18BC4A01-AF5D-4AD1-9793-E9CC3DA3E9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2103438"/>
          <a:ext cx="10058397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799">
                  <a:extLst>
                    <a:ext uri="{9D8B030D-6E8A-4147-A177-3AD203B41FA5}">
                      <a16:colId xmlns:a16="http://schemas.microsoft.com/office/drawing/2014/main" xmlns="" val="1171918464"/>
                    </a:ext>
                  </a:extLst>
                </a:gridCol>
                <a:gridCol w="3352799">
                  <a:extLst>
                    <a:ext uri="{9D8B030D-6E8A-4147-A177-3AD203B41FA5}">
                      <a16:colId xmlns:a16="http://schemas.microsoft.com/office/drawing/2014/main" xmlns="" val="4063270511"/>
                    </a:ext>
                  </a:extLst>
                </a:gridCol>
                <a:gridCol w="3352799">
                  <a:extLst>
                    <a:ext uri="{9D8B030D-6E8A-4147-A177-3AD203B41FA5}">
                      <a16:colId xmlns:a16="http://schemas.microsoft.com/office/drawing/2014/main" xmlns="" val="22239261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Pilotage en vitesse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Trajectoire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Miniaturisation &amp; aspect embarqué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1104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-Travail à vitesse constante fixée par l’utilisateur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-relation de linéarité entre vitesse et direction ( plus on tourne moins on va vite)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-Ralentissement voir </a:t>
                      </a:r>
                      <a:r>
                        <a:rPr lang="fr-FR" dirty="0" err="1"/>
                        <a:t>arret</a:t>
                      </a:r>
                      <a:r>
                        <a:rPr lang="fr-FR" dirty="0"/>
                        <a:t> si LIDAR détecte un obstacle trop proche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-Marche arrière si voiture bloquée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-algorithme du plus court chemin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-code permettant d’anticiper les situations ou la voiture ne pourra pas « tourner à temps » (cf. Pilotage en vitesse)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-moyenne pondérée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-moyenne glissante pondérer plus ou moins les grands angles)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-Réalisation d’un circuit imprimé permettant d’avoir un ensemble moins encombré.</a:t>
                      </a:r>
                    </a:p>
                    <a:p>
                      <a:r>
                        <a:rPr lang="fr-FR" dirty="0"/>
                        <a:t>-Design (peinture)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-réalisation d’un </a:t>
                      </a:r>
                      <a:r>
                        <a:rPr lang="fr-FR" dirty="0" err="1"/>
                        <a:t>chassis</a:t>
                      </a:r>
                      <a:r>
                        <a:rPr lang="fr-FR" dirty="0"/>
                        <a:t> à la découpe laser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8433529"/>
                  </a:ext>
                </a:extLst>
              </a:tr>
            </a:tbl>
          </a:graphicData>
        </a:graphic>
      </p:graphicFrame>
      <p:pic>
        <p:nvPicPr>
          <p:cNvPr id="9" name="etat de l'art 1">
            <a:hlinkClick r:id="" action="ppaction://media"/>
            <a:extLst>
              <a:ext uri="{FF2B5EF4-FFF2-40B4-BE49-F238E27FC236}">
                <a16:creationId xmlns:a16="http://schemas.microsoft.com/office/drawing/2014/main" xmlns="" id="{8A2653A2-ADAA-40F9-B143-112DAAE7D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00623" y="642594"/>
            <a:ext cx="609600" cy="609600"/>
          </a:xfrm>
          <a:prstGeom prst="rect">
            <a:avLst/>
          </a:prstGeom>
        </p:spPr>
      </p:pic>
      <p:pic>
        <p:nvPicPr>
          <p:cNvPr id="10" name="pilotage en vitesse">
            <a:hlinkClick r:id="" action="ppaction://media"/>
            <a:extLst>
              <a:ext uri="{FF2B5EF4-FFF2-40B4-BE49-F238E27FC236}">
                <a16:creationId xmlns:a16="http://schemas.microsoft.com/office/drawing/2014/main" xmlns="" id="{D65CA54D-856C-4710-A796-DDDDB0458F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91023" y="2103438"/>
            <a:ext cx="609600" cy="609600"/>
          </a:xfrm>
          <a:prstGeom prst="rect">
            <a:avLst/>
          </a:prstGeom>
        </p:spPr>
      </p:pic>
      <p:pic>
        <p:nvPicPr>
          <p:cNvPr id="11" name="arret">
            <a:hlinkClick r:id="" action="ppaction://media"/>
            <a:extLst>
              <a:ext uri="{FF2B5EF4-FFF2-40B4-BE49-F238E27FC236}">
                <a16:creationId xmlns:a16="http://schemas.microsoft.com/office/drawing/2014/main" xmlns="" id="{C4F4036E-1EF9-465F-96F1-A72E0326F5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54056" y="5686646"/>
            <a:ext cx="609600" cy="609600"/>
          </a:xfrm>
          <a:prstGeom prst="rect">
            <a:avLst/>
          </a:prstGeom>
        </p:spPr>
      </p:pic>
      <p:pic>
        <p:nvPicPr>
          <p:cNvPr id="13" name="Son enregistré">
            <a:hlinkClick r:id="" action="ppaction://media"/>
            <a:extLst>
              <a:ext uri="{FF2B5EF4-FFF2-40B4-BE49-F238E27FC236}">
                <a16:creationId xmlns:a16="http://schemas.microsoft.com/office/drawing/2014/main" xmlns="" id="{A2A05BA5-354B-4BF5-B55B-603EADBA434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95823" y="3737731"/>
            <a:ext cx="609600" cy="609600"/>
          </a:xfrm>
          <a:prstGeom prst="rect">
            <a:avLst/>
          </a:prstGeom>
        </p:spPr>
      </p:pic>
      <p:pic>
        <p:nvPicPr>
          <p:cNvPr id="15" name="Son enregistré">
            <a:hlinkClick r:id="" action="ppaction://media"/>
            <a:extLst>
              <a:ext uri="{FF2B5EF4-FFF2-40B4-BE49-F238E27FC236}">
                <a16:creationId xmlns:a16="http://schemas.microsoft.com/office/drawing/2014/main" xmlns="" id="{8EF5CA08-7888-43AD-A461-7CA6A153955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95823" y="4727624"/>
            <a:ext cx="609600" cy="609600"/>
          </a:xfrm>
          <a:prstGeom prst="rect">
            <a:avLst/>
          </a:prstGeom>
        </p:spPr>
      </p:pic>
      <p:pic>
        <p:nvPicPr>
          <p:cNvPr id="16" name="Son enregistré">
            <a:hlinkClick r:id="" action="ppaction://media"/>
            <a:extLst>
              <a:ext uri="{FF2B5EF4-FFF2-40B4-BE49-F238E27FC236}">
                <a16:creationId xmlns:a16="http://schemas.microsoft.com/office/drawing/2014/main" xmlns="" id="{6FF112AC-E348-4A41-9738-A93F1C0FEB9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5998" y="2069516"/>
            <a:ext cx="609600" cy="609600"/>
          </a:xfrm>
          <a:prstGeom prst="rect">
            <a:avLst/>
          </a:prstGeom>
        </p:spPr>
      </p:pic>
      <p:pic>
        <p:nvPicPr>
          <p:cNvPr id="18" name="Son enregistré">
            <a:hlinkClick r:id="" action="ppaction://media"/>
            <a:extLst>
              <a:ext uri="{FF2B5EF4-FFF2-40B4-BE49-F238E27FC236}">
                <a16:creationId xmlns:a16="http://schemas.microsoft.com/office/drawing/2014/main" xmlns="" id="{749781A4-1D59-4EB1-AB71-B0E697B4079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09140" y="4517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8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9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2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0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30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6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EB2F42A-B906-46B6-9EBD-A9F7AABB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991" y="121598"/>
            <a:ext cx="10058400" cy="1371600"/>
          </a:xfrm>
        </p:spPr>
        <p:txBody>
          <a:bodyPr/>
          <a:lstStyle/>
          <a:p>
            <a:r>
              <a:rPr lang="fr-FR" dirty="0"/>
              <a:t>Planning prévisionnel :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xmlns="" id="{1D303CD3-AAF5-4A16-98C7-E906C34B83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41991" y="1316628"/>
          <a:ext cx="10083209" cy="4653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209">
                  <a:extLst>
                    <a:ext uri="{9D8B030D-6E8A-4147-A177-3AD203B41FA5}">
                      <a16:colId xmlns:a16="http://schemas.microsoft.com/office/drawing/2014/main" xmlns="" val="613001325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70642795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189624844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17836469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97267772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1060088506"/>
                    </a:ext>
                  </a:extLst>
                </a:gridCol>
              </a:tblGrid>
              <a:tr h="538973">
                <a:tc>
                  <a:txBody>
                    <a:bodyPr/>
                    <a:lstStyle/>
                    <a:p>
                      <a:r>
                        <a:rPr lang="fr-FR" sz="1100" dirty="0"/>
                        <a:t>19/03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b="0" dirty="0"/>
                        <a:t>23/03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30/03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02/04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30/04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4715465"/>
                  </a:ext>
                </a:extLst>
              </a:tr>
              <a:tr h="3056640">
                <a:tc>
                  <a:txBody>
                    <a:bodyPr/>
                    <a:lstStyle/>
                    <a:p>
                      <a:r>
                        <a:rPr lang="fr-FR" sz="1100" dirty="0"/>
                        <a:t>-Continuité du travail déjà réalisé :</a:t>
                      </a:r>
                    </a:p>
                    <a:p>
                      <a:r>
                        <a:rPr lang="fr-FR" sz="1100" dirty="0"/>
                        <a:t>Optimisation du code  (pilotage en vitesse et en direction avec LIDAR, Thomas &amp; Aurélie)</a:t>
                      </a:r>
                    </a:p>
                    <a:p>
                      <a:endParaRPr lang="fr-FR" sz="1100" dirty="0"/>
                    </a:p>
                    <a:p>
                      <a:r>
                        <a:rPr lang="fr-FR" sz="1100" dirty="0"/>
                        <a:t>Travail sur l’optimisation de la </a:t>
                      </a:r>
                      <a:r>
                        <a:rPr lang="fr-FR" sz="1100" dirty="0" err="1"/>
                        <a:t>trajéctoire</a:t>
                      </a:r>
                      <a:r>
                        <a:rPr lang="fr-FR" sz="1100" dirty="0"/>
                        <a:t> :</a:t>
                      </a:r>
                    </a:p>
                    <a:p>
                      <a:endParaRPr lang="fr-FR" sz="1100" dirty="0"/>
                    </a:p>
                    <a:p>
                      <a:r>
                        <a:rPr lang="fr-FR" sz="1100" dirty="0"/>
                        <a:t>L’enjeux et toujours d’arriver à anticiper des situations ou la voiture ne pourra pas passer (</a:t>
                      </a:r>
                      <a:r>
                        <a:rPr lang="fr-FR" sz="1100" dirty="0" err="1"/>
                        <a:t>Kassim</a:t>
                      </a:r>
                      <a:r>
                        <a:rPr lang="fr-FR" sz="1100" dirty="0"/>
                        <a:t> &amp; Kévin)</a:t>
                      </a:r>
                    </a:p>
                    <a:p>
                      <a:endParaRPr lang="fr-FR" sz="1100" dirty="0"/>
                    </a:p>
                    <a:p>
                      <a:r>
                        <a:rPr lang="fr-FR" sz="1100" dirty="0"/>
                        <a:t>NB: Le travail sur la trajectoire et la vitesse sont étroitement liés.</a:t>
                      </a:r>
                    </a:p>
                    <a:p>
                      <a:endParaRPr lang="fr-FR" sz="1100" dirty="0"/>
                    </a:p>
                    <a:p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Continuité du travail déjà réalisé :</a:t>
                      </a:r>
                    </a:p>
                    <a:p>
                      <a:r>
                        <a:rPr lang="fr-FR" sz="1100" dirty="0"/>
                        <a:t>Optimisation du code  (pilotage en vitesse et en direction avec LIDAR, Thomas &amp; Aurélie)</a:t>
                      </a:r>
                    </a:p>
                    <a:p>
                      <a:endParaRPr lang="fr-FR" sz="1100" dirty="0"/>
                    </a:p>
                    <a:p>
                      <a:r>
                        <a:rPr lang="fr-FR" sz="1100" dirty="0"/>
                        <a:t>Travail sur l’optimisation de la </a:t>
                      </a:r>
                      <a:r>
                        <a:rPr lang="fr-FR" sz="1100" dirty="0" err="1"/>
                        <a:t>trajéctoire</a:t>
                      </a:r>
                      <a:r>
                        <a:rPr lang="fr-FR" sz="1100" dirty="0"/>
                        <a:t> :</a:t>
                      </a:r>
                    </a:p>
                    <a:p>
                      <a:endParaRPr lang="fr-FR" sz="1100" dirty="0"/>
                    </a:p>
                    <a:p>
                      <a:r>
                        <a:rPr lang="fr-FR" sz="1100" dirty="0"/>
                        <a:t>L’enjeux est toujours d’arriver à anticiper des situations ou la voiture ne pourra pas passer (</a:t>
                      </a:r>
                      <a:r>
                        <a:rPr lang="fr-FR" sz="1100" dirty="0" err="1"/>
                        <a:t>Kassim</a:t>
                      </a:r>
                      <a:r>
                        <a:rPr lang="fr-FR" sz="1100" dirty="0"/>
                        <a:t> &amp; Kévin)</a:t>
                      </a:r>
                    </a:p>
                    <a:p>
                      <a:endParaRPr lang="fr-FR" sz="1100" dirty="0"/>
                    </a:p>
                    <a:p>
                      <a:r>
                        <a:rPr lang="fr-FR" sz="1100" dirty="0"/>
                        <a:t>Remarque : Normalement nous devrions refaire un circuite imprimé puisque celui déjà réalisé présente des problèmes liés aux alimentations. Nous somme cependant </a:t>
                      </a:r>
                      <a:r>
                        <a:rPr lang="fr-FR" sz="1100" dirty="0" err="1"/>
                        <a:t>coronabloqués</a:t>
                      </a:r>
                      <a:r>
                        <a:rPr lang="fr-FR" sz="11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-Continuité du travail et mise en commun des codes.</a:t>
                      </a:r>
                    </a:p>
                    <a:p>
                      <a:endParaRPr lang="fr-FR" sz="1100" dirty="0"/>
                    </a:p>
                    <a:p>
                      <a:r>
                        <a:rPr lang="fr-FR" sz="1100" dirty="0"/>
                        <a:t>-test sur la voiture (Thomas est en possession de la voiture)</a:t>
                      </a:r>
                    </a:p>
                    <a:p>
                      <a:endParaRPr lang="fr-FR" sz="1100" dirty="0"/>
                    </a:p>
                    <a:p>
                      <a:r>
                        <a:rPr lang="fr-FR" sz="1100" dirty="0"/>
                        <a:t>-commentaire sur les codes afin de les clarifier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-Rédaction du livrable (poster)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-Retour et présentation du livrable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1392250"/>
                  </a:ext>
                </a:extLst>
              </a:tr>
            </a:tbl>
          </a:graphicData>
        </a:graphic>
      </p:graphicFrame>
      <p:pic>
        <p:nvPicPr>
          <p:cNvPr id="6" name="Son enregistré">
            <a:hlinkClick r:id="" action="ppaction://media"/>
            <a:extLst>
              <a:ext uri="{FF2B5EF4-FFF2-40B4-BE49-F238E27FC236}">
                <a16:creationId xmlns:a16="http://schemas.microsoft.com/office/drawing/2014/main" xmlns="" id="{BF75ABC6-075B-4349-9868-FF356D0B8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75321" y="1268781"/>
            <a:ext cx="609600" cy="6096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xmlns="" id="{9940AF24-B2B0-4E70-9C71-EBFC653D7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0121" y="5541372"/>
            <a:ext cx="609600" cy="609600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  <a:extLst>
              <a:ext uri="{FF2B5EF4-FFF2-40B4-BE49-F238E27FC236}">
                <a16:creationId xmlns:a16="http://schemas.microsoft.com/office/drawing/2014/main" xmlns="" id="{0AD8DE42-6EB7-43BF-9F88-38E92D113F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83056" y="1316628"/>
            <a:ext cx="609600" cy="609600"/>
          </a:xfrm>
          <a:prstGeom prst="rect">
            <a:avLst/>
          </a:prstGeom>
        </p:spPr>
      </p:pic>
      <p:pic>
        <p:nvPicPr>
          <p:cNvPr id="10" name="Son enregistré">
            <a:hlinkClick r:id="" action="ppaction://media"/>
            <a:extLst>
              <a:ext uri="{FF2B5EF4-FFF2-40B4-BE49-F238E27FC236}">
                <a16:creationId xmlns:a16="http://schemas.microsoft.com/office/drawing/2014/main" xmlns="" id="{0569CB8B-49EC-41C4-A78F-752104D1E29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6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ill Sans M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341</Words>
  <Application>Microsoft Macintosh PowerPoint</Application>
  <PresentationFormat>Personnalisé</PresentationFormat>
  <Paragraphs>60</Paragraphs>
  <Slides>5</Slides>
  <Notes>0</Notes>
  <HiddenSlides>0</HiddenSlides>
  <MMClips>14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SavonVTI</vt:lpstr>
      <vt:lpstr>Autono’Car </vt:lpstr>
      <vt:lpstr>Schéma bloc</vt:lpstr>
      <vt:lpstr>Répartition du travail</vt:lpstr>
      <vt:lpstr>Etat de l’art :   Dans un premier temps nous avons utilisé 3 capteurs infrarouge à la place du LIDAR. Les esprits des codes étaient exactement les même que pour le LIDAR, seule la manière de traiter les données diffère.  Aussi, à la réception du LIDAR plusieurs séances on été utilisé pour apprendre à récupérer et exploiter les données du LIDAR. Ensuite plusieurs solutions ont été proposées.</vt:lpstr>
      <vt:lpstr>Planning prévisionnel 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Autono’Car</dc:title>
  <dc:creator>Hanane Kassim</dc:creator>
  <cp:lastModifiedBy>a a</cp:lastModifiedBy>
  <cp:revision>10</cp:revision>
  <dcterms:created xsi:type="dcterms:W3CDTF">2020-03-19T08:28:21Z</dcterms:created>
  <dcterms:modified xsi:type="dcterms:W3CDTF">2020-03-19T11:37:22Z</dcterms:modified>
</cp:coreProperties>
</file>