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69B"/>
    <a:srgbClr val="8D8D8D"/>
    <a:srgbClr val="A1CB8C"/>
    <a:srgbClr val="91A5D8"/>
    <a:srgbClr val="F6B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713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8CF66-5C55-4B10-A348-6ED1BEE0D967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05930-9A86-4598-95B8-9F10CB770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8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Préciser qu’on a décidé d’utiliser la table</a:t>
            </a:r>
            <a:r>
              <a:rPr lang="fr-FR" baseline="0" dirty="0"/>
              <a:t> de traçage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05930-9A86-4598-95B8-9F10CB77034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05930-9A86-4598-95B8-9F10CB77034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31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3E8-3292-46B5-A786-E217E71512ED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6E3E-F57A-4D4A-B14C-6C55E3B3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56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3E8-3292-46B5-A786-E217E71512ED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6E3E-F57A-4D4A-B14C-6C55E3B3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4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3E8-3292-46B5-A786-E217E71512ED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6E3E-F57A-4D4A-B14C-6C55E3B3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23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3E8-3292-46B5-A786-E217E71512ED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6E3E-F57A-4D4A-B14C-6C55E3B3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97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3E8-3292-46B5-A786-E217E71512ED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6E3E-F57A-4D4A-B14C-6C55E3B3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69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3E8-3292-46B5-A786-E217E71512ED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6E3E-F57A-4D4A-B14C-6C55E3B3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98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3E8-3292-46B5-A786-E217E71512ED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6E3E-F57A-4D4A-B14C-6C55E3B3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38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3E8-3292-46B5-A786-E217E71512ED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6E3E-F57A-4D4A-B14C-6C55E3B3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47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3E8-3292-46B5-A786-E217E71512ED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6E3E-F57A-4D4A-B14C-6C55E3B3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27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3E8-3292-46B5-A786-E217E71512ED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6E3E-F57A-4D4A-B14C-6C55E3B3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59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3E8-3292-46B5-A786-E217E71512ED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6E3E-F57A-4D4A-B14C-6C55E3B3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2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B3E8-3292-46B5-A786-E217E71512ED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6E3E-F57A-4D4A-B14C-6C55E3B37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08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1068" y="244731"/>
            <a:ext cx="1237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Apprentissage de la programmation </a:t>
            </a:r>
            <a:endParaRPr lang="fr-FR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b="28040"/>
          <a:stretch/>
        </p:blipFill>
        <p:spPr>
          <a:xfrm>
            <a:off x="5840672" y="1739990"/>
            <a:ext cx="4736343" cy="45403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73673" y="2176587"/>
            <a:ext cx="319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Problématique 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41695" y="3043446"/>
            <a:ext cx="42581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Mettre en place une interface intuitive et ludique permettant à des enfants d’environ 10 ans de se familiariser à la programmation grâce au déplacement d’un robot sur un damier.</a:t>
            </a:r>
          </a:p>
          <a:p>
            <a:endParaRPr lang="fr-FR" dirty="0"/>
          </a:p>
          <a:p>
            <a:r>
              <a:rPr lang="fr-FR" dirty="0"/>
              <a:t>Le but sera donc de déplacer un robot et lui faisant éviter des obstacles. </a:t>
            </a:r>
          </a:p>
          <a:p>
            <a:endParaRPr lang="fr-FR" dirty="0"/>
          </a:p>
        </p:txBody>
      </p:sp>
      <p:pic>
        <p:nvPicPr>
          <p:cNvPr id="9" name="Média en ligne 8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F6673DDE-4023-364E-A24E-D3B965AB8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3905" y="56287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81743" y="165496"/>
            <a:ext cx="2139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effectLst/>
                <a:latin typeface="Arial" panose="020B0604020202020204" pitchFamily="34" charset="0"/>
              </a:rPr>
              <a:t>Equipe</a:t>
            </a:r>
            <a:endParaRPr lang="fr-FR" sz="4400" dirty="0"/>
          </a:p>
        </p:txBody>
      </p:sp>
      <p:grpSp>
        <p:nvGrpSpPr>
          <p:cNvPr id="19" name="Groupe 18"/>
          <p:cNvGrpSpPr/>
          <p:nvPr/>
        </p:nvGrpSpPr>
        <p:grpSpPr>
          <a:xfrm>
            <a:off x="479806" y="465656"/>
            <a:ext cx="4414184" cy="2452206"/>
            <a:chOff x="4736726" y="1285569"/>
            <a:chExt cx="4414184" cy="245220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33"/>
            <a:stretch/>
          </p:blipFill>
          <p:spPr>
            <a:xfrm>
              <a:off x="4736726" y="1743849"/>
              <a:ext cx="1529868" cy="1993926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6319889" y="3368443"/>
              <a:ext cx="1553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Clara Hérissé  </a:t>
              </a:r>
            </a:p>
          </p:txBody>
        </p:sp>
        <p:sp>
          <p:nvSpPr>
            <p:cNvPr id="12" name="Bulle ronde 11"/>
            <p:cNvSpPr/>
            <p:nvPr/>
          </p:nvSpPr>
          <p:spPr>
            <a:xfrm>
              <a:off x="5661327" y="1285569"/>
              <a:ext cx="3489583" cy="1054595"/>
            </a:xfrm>
            <a:prstGeom prst="wedgeEllipseCallout">
              <a:avLst>
                <a:gd name="adj1" fmla="val -37226"/>
                <a:gd name="adj2" fmla="val 5762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J’aime bien la mise en page, l’interfaçage et l’esthétique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79806" y="3387143"/>
            <a:ext cx="4937496" cy="3112840"/>
            <a:chOff x="440637" y="3232768"/>
            <a:chExt cx="4937496" cy="3112840"/>
          </a:xfrm>
        </p:grpSpPr>
        <p:sp>
          <p:nvSpPr>
            <p:cNvPr id="9" name="ZoneTexte 8"/>
            <p:cNvSpPr txBox="1"/>
            <p:nvPr/>
          </p:nvSpPr>
          <p:spPr>
            <a:xfrm>
              <a:off x="2023913" y="5928084"/>
              <a:ext cx="1943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dirty="0"/>
                <a:t>Jérémy </a:t>
              </a:r>
              <a:r>
                <a:rPr lang="fr-FR" dirty="0" err="1"/>
                <a:t>Lagarrigue</a:t>
              </a:r>
              <a:r>
                <a:rPr lang="fr-FR" dirty="0"/>
                <a:t> 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/>
            <a:srcRect t="3050"/>
            <a:stretch/>
          </p:blipFill>
          <p:spPr>
            <a:xfrm>
              <a:off x="440637" y="4075937"/>
              <a:ext cx="1560722" cy="2269671"/>
            </a:xfrm>
            <a:prstGeom prst="rect">
              <a:avLst/>
            </a:prstGeom>
          </p:spPr>
        </p:pic>
        <p:sp>
          <p:nvSpPr>
            <p:cNvPr id="15" name="Bulle ronde 14"/>
            <p:cNvSpPr/>
            <p:nvPr/>
          </p:nvSpPr>
          <p:spPr>
            <a:xfrm>
              <a:off x="1199511" y="3232768"/>
              <a:ext cx="4178622" cy="1301475"/>
            </a:xfrm>
            <a:prstGeom prst="wedgeEllipseCallout">
              <a:avLst>
                <a:gd name="adj1" fmla="val -37226"/>
                <a:gd name="adj2" fmla="val 5762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Je m’occuperai du déplacement du moteur et du lien entre l’ordinateur et la table de traçage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691195" y="3810217"/>
            <a:ext cx="5209774" cy="2689766"/>
            <a:chOff x="4985789" y="3822997"/>
            <a:chExt cx="5209774" cy="268976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5789" y="4365868"/>
              <a:ext cx="1607301" cy="214689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6593090" y="6143431"/>
              <a:ext cx="1462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Soizic Baron</a:t>
              </a:r>
            </a:p>
          </p:txBody>
        </p:sp>
        <p:sp>
          <p:nvSpPr>
            <p:cNvPr id="16" name="Bulle ronde 15"/>
            <p:cNvSpPr/>
            <p:nvPr/>
          </p:nvSpPr>
          <p:spPr>
            <a:xfrm>
              <a:off x="5928715" y="3822997"/>
              <a:ext cx="4266848" cy="1307581"/>
            </a:xfrm>
            <a:prstGeom prst="wedgeEllipseCallout">
              <a:avLst>
                <a:gd name="adj1" fmla="val -37226"/>
                <a:gd name="adj2" fmla="val 5762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Je m’occuperai du code pur (chemin le plus court et prise en compte des obstacles)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7282119" y="389227"/>
            <a:ext cx="4618850" cy="2528635"/>
            <a:chOff x="8400327" y="1384409"/>
            <a:chExt cx="4618850" cy="252863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00327" y="1977283"/>
              <a:ext cx="1530229" cy="1920406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10006885" y="3543712"/>
              <a:ext cx="1867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Clotilde Rossignol</a:t>
              </a:r>
            </a:p>
          </p:txBody>
        </p:sp>
        <p:sp>
          <p:nvSpPr>
            <p:cNvPr id="21" name="Bulle ronde 20"/>
            <p:cNvSpPr/>
            <p:nvPr/>
          </p:nvSpPr>
          <p:spPr>
            <a:xfrm>
              <a:off x="9175833" y="1384409"/>
              <a:ext cx="3843344" cy="1086452"/>
            </a:xfrm>
            <a:prstGeom prst="wedgeEllipseCallout">
              <a:avLst>
                <a:gd name="adj1" fmla="val -37226"/>
                <a:gd name="adj2" fmla="val 5762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Je m’occuperai du lien entre l’ordinateur, la table de traçage et de l’interface</a:t>
              </a:r>
            </a:p>
          </p:txBody>
        </p:sp>
      </p:grpSp>
      <p:pic>
        <p:nvPicPr>
          <p:cNvPr id="25" name="équi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63642" y="5890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7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4665" y="236440"/>
            <a:ext cx="3982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Arial" panose="020B0604020202020204" pitchFamily="34" charset="0"/>
              </a:rPr>
              <a:t>Fonctionnalités</a:t>
            </a:r>
            <a:endParaRPr lang="fr-FR" sz="4400" dirty="0"/>
          </a:p>
        </p:txBody>
      </p:sp>
      <p:sp>
        <p:nvSpPr>
          <p:cNvPr id="3" name="Rectangle 2"/>
          <p:cNvSpPr/>
          <p:nvPr/>
        </p:nvSpPr>
        <p:spPr>
          <a:xfrm>
            <a:off x="6119003" y="1316744"/>
            <a:ext cx="4855335" cy="30438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Interface</a:t>
            </a:r>
          </a:p>
          <a:p>
            <a:pPr marL="285750" indent="-285750">
              <a:buFontTx/>
              <a:buChar char="-"/>
            </a:pPr>
            <a:r>
              <a:rPr lang="fr-FR" dirty="0"/>
              <a:t>Intuitive </a:t>
            </a:r>
          </a:p>
          <a:p>
            <a:pPr marL="285750" indent="-285750">
              <a:buFontTx/>
              <a:buChar char="-"/>
            </a:pPr>
            <a:r>
              <a:rPr lang="fr-FR" dirty="0"/>
              <a:t>Entrer position de départ et d’arrivée </a:t>
            </a:r>
          </a:p>
          <a:p>
            <a:pPr marL="285750" indent="-285750">
              <a:buFontTx/>
              <a:buChar char="-"/>
            </a:pPr>
            <a:r>
              <a:rPr lang="fr-FR" dirty="0"/>
              <a:t>Entrer un trajet </a:t>
            </a:r>
          </a:p>
          <a:p>
            <a:pPr marL="285750" indent="-285750">
              <a:buFontTx/>
              <a:buChar char="-"/>
            </a:pPr>
            <a:r>
              <a:rPr lang="fr-FR" dirty="0"/>
              <a:t>Calculer le chemin le plus court  </a:t>
            </a:r>
          </a:p>
          <a:p>
            <a:pPr marL="285750" indent="-285750">
              <a:buFontTx/>
              <a:buChar char="-"/>
            </a:pPr>
            <a:r>
              <a:rPr lang="fr-FR" dirty="0"/>
              <a:t>Entrer la position des obstacles (après si on a du temps le robot détecte les obstacles) </a:t>
            </a:r>
          </a:p>
          <a:p>
            <a:pPr marL="285750" indent="-285750">
              <a:buFontTx/>
              <a:buChar char="-"/>
            </a:pPr>
            <a:r>
              <a:rPr lang="fr-FR" dirty="0"/>
              <a:t>Positionnement aléatoire d’obstacles </a:t>
            </a:r>
          </a:p>
          <a:p>
            <a:pPr marL="285750" indent="-285750">
              <a:buFontTx/>
              <a:buChar char="-"/>
            </a:pPr>
            <a:r>
              <a:rPr lang="fr-FR" dirty="0"/>
              <a:t>Message d’erreur quand on atteint les bords</a:t>
            </a:r>
          </a:p>
          <a:p>
            <a:pPr marL="285750" indent="-285750">
              <a:buFontTx/>
              <a:buChar char="-"/>
            </a:pPr>
            <a:r>
              <a:rPr lang="fr-FR" dirty="0"/>
              <a:t>Voyant indiquant la fin du parcours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95777" y="4944410"/>
            <a:ext cx="2464121" cy="1285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Robot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/>
              <a:t>Pouvoir se déplacer</a:t>
            </a:r>
          </a:p>
          <a:p>
            <a:pPr marL="285750" indent="-285750">
              <a:buFontTx/>
              <a:buChar char="-"/>
            </a:pPr>
            <a:r>
              <a:rPr lang="fr-FR" dirty="0"/>
              <a:t>Pourvoir s’arrêter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49414" y="1962638"/>
            <a:ext cx="4073981" cy="19448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Ordinateur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/>
              <a:t>Calculer le chemin le plus court </a:t>
            </a:r>
          </a:p>
          <a:p>
            <a:pPr marL="285750" indent="-285750">
              <a:buFontTx/>
              <a:buChar char="-"/>
            </a:pPr>
            <a:r>
              <a:rPr lang="fr-FR" dirty="0"/>
              <a:t>Coder un déplacement case à case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Détecter les bords  </a:t>
            </a:r>
          </a:p>
          <a:p>
            <a:pPr marL="285750" indent="-285750">
              <a:buFontTx/>
              <a:buChar char="-"/>
            </a:pPr>
            <a:r>
              <a:rPr lang="fr-FR" dirty="0"/>
              <a:t>Générer des obstacles aléatoires </a:t>
            </a:r>
          </a:p>
          <a:p>
            <a:pPr marL="285750" indent="-285750">
              <a:buFontTx/>
              <a:buChar char="-"/>
            </a:pPr>
            <a:r>
              <a:rPr lang="fr-FR" dirty="0"/>
              <a:t>Tenir compte des obstacles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3281" y="4757060"/>
            <a:ext cx="3760631" cy="14705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Plateau </a:t>
            </a:r>
            <a:endParaRPr lang="fr-FR" b="1" dirty="0"/>
          </a:p>
          <a:p>
            <a:r>
              <a:rPr lang="fr-FR" dirty="0"/>
              <a:t>- Voyant qui s’allume quand on est arrivé à destination </a:t>
            </a:r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AA3178D-AE75-4657-B7DB-5FA76B3A9C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9911" y="5541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4930" y="149142"/>
            <a:ext cx="5992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effectLst/>
                <a:latin typeface="Arial" panose="020B0604020202020204" pitchFamily="34" charset="0"/>
              </a:rPr>
              <a:t>Organisation/ planning </a:t>
            </a:r>
            <a:endParaRPr lang="fr-FR" sz="4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27745"/>
              </p:ext>
            </p:extLst>
          </p:nvPr>
        </p:nvGraphicFramePr>
        <p:xfrm>
          <a:off x="808507" y="1312094"/>
          <a:ext cx="10653690" cy="479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5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7278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Séance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Séance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Séance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Séance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4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Séance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5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278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Clotilde</a:t>
                      </a:r>
                      <a:r>
                        <a:rPr lang="fr-FR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Jérémy</a:t>
                      </a:r>
                    </a:p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7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Soizic</a:t>
                      </a:r>
                      <a:r>
                        <a:rPr lang="fr-FR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278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Clara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01532" y="2266682"/>
            <a:ext cx="1725769" cy="1923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>
                <a:solidFill>
                  <a:schemeClr val="tx1"/>
                </a:solidFill>
              </a:rPr>
              <a:t>Prise en main</a:t>
            </a:r>
            <a:r>
              <a:rPr lang="fr-FR" baseline="0">
                <a:solidFill>
                  <a:schemeClr val="tx1"/>
                </a:solidFill>
              </a:rPr>
              <a:t> de la table de traçage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1532" y="4263017"/>
            <a:ext cx="1725769" cy="1790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fr-FR" dirty="0">
                <a:solidFill>
                  <a:schemeClr val="tx1"/>
                </a:solidFill>
              </a:rPr>
              <a:t>Prise en main de la table des interfaces graphiques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04575" y="2266682"/>
            <a:ext cx="1700012" cy="19239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81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Déplacement pas à pas du robot partie robot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4557" y="4263017"/>
            <a:ext cx="1700012" cy="1790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Déplacement pas à pas du robot partie interface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03" y="4276718"/>
            <a:ext cx="1700012" cy="852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Calcul du chemin le plus court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8210" y="5199798"/>
            <a:ext cx="1700012" cy="89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Continuer sur l’interface graphique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46265" y="2280542"/>
            <a:ext cx="1700012" cy="1923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Prise en compte des obstacles aléatoire ou non par le robot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33389" y="4268027"/>
            <a:ext cx="1700012" cy="8662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Coder les obstacles aléatoires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36427" y="2280542"/>
            <a:ext cx="1687134" cy="3772638"/>
          </a:xfrm>
          <a:prstGeom prst="rect">
            <a:avLst/>
          </a:prstGeom>
          <a:gradFill flip="none" rotWithShape="1">
            <a:gsLst>
              <a:gs pos="0">
                <a:srgbClr val="F6B69B"/>
              </a:gs>
              <a:gs pos="50000">
                <a:srgbClr val="91A5D8"/>
              </a:gs>
              <a:gs pos="100000">
                <a:srgbClr val="A1CB8C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Ajout des autres fonctionnalités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15921" y="6323527"/>
            <a:ext cx="1056068" cy="2575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754906" y="6323527"/>
            <a:ext cx="1056068" cy="257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044930" y="6267648"/>
            <a:ext cx="27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Partie robot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978399" y="6267648"/>
            <a:ext cx="2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Partie interface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33389" y="5197822"/>
            <a:ext cx="1700012" cy="866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Entrer des obstacles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8210" y="2280542"/>
            <a:ext cx="1674257" cy="1886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Concaténation des différents codes et différents essais sur le robot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60946" y="6323527"/>
            <a:ext cx="1056068" cy="2575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784439" y="6250067"/>
            <a:ext cx="2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Partie ordinateur </a:t>
            </a:r>
          </a:p>
        </p:txBody>
      </p:sp>
      <p:pic>
        <p:nvPicPr>
          <p:cNvPr id="4" name="Commentaire orga">
            <a:hlinkClick r:id="" action="ppaction://media"/>
            <a:extLst>
              <a:ext uri="{FF2B5EF4-FFF2-40B4-BE49-F238E27FC236}">
                <a16:creationId xmlns:a16="http://schemas.microsoft.com/office/drawing/2014/main" id="{C62EFF76-D26B-4562-9899-3F33AAB1F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3961" y="308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319</Words>
  <Application>Microsoft Office PowerPoint</Application>
  <PresentationFormat>Grand écran</PresentationFormat>
  <Paragraphs>62</Paragraphs>
  <Slides>4</Slides>
  <Notes>2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cloclo</dc:creator>
  <cp:lastModifiedBy>Aymeric Baron</cp:lastModifiedBy>
  <cp:revision>61</cp:revision>
  <dcterms:created xsi:type="dcterms:W3CDTF">2020-03-19T08:34:09Z</dcterms:created>
  <dcterms:modified xsi:type="dcterms:W3CDTF">2020-03-19T11:56:52Z</dcterms:modified>
</cp:coreProperties>
</file>