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62" r:id="rId4"/>
    <p:sldId id="256" r:id="rId5"/>
    <p:sldId id="263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za EL FERGOUGUI" initials="HEF" lastIdx="2" clrIdx="0">
    <p:extLst>
      <p:ext uri="{19B8F6BF-5375-455C-9EA6-DF929625EA0E}">
        <p15:presenceInfo xmlns:p15="http://schemas.microsoft.com/office/powerpoint/2012/main" userId="241c4e119fa96c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90"/>
  </p:normalViewPr>
  <p:slideViewPr>
    <p:cSldViewPr snapToGrid="0" snapToObjects="1">
      <p:cViewPr>
        <p:scale>
          <a:sx n="96" d="100"/>
          <a:sy n="96" d="100"/>
        </p:scale>
        <p:origin x="116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9T11:19:18.188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28674-CBBE-ED44-BFAE-E3E7F0DDD559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DF5BD9-2CF6-DD4E-AB57-FF0D2C037388}">
      <dgm:prSet phldrT="[Texte]" custT="1"/>
      <dgm:spPr/>
      <dgm:t>
        <a:bodyPr/>
        <a:lstStyle/>
        <a:p>
          <a:r>
            <a:rPr lang="fr-FR" sz="1500" b="0" i="0" dirty="0"/>
            <a:t>Étude d'opportunité et de viabilité</a:t>
          </a:r>
          <a:endParaRPr lang="fr-FR" sz="1500" dirty="0"/>
        </a:p>
      </dgm:t>
    </dgm:pt>
    <dgm:pt modelId="{E2D292F5-86B3-D84F-B36F-6FF5927EE86F}" type="parTrans" cxnId="{55014A80-C097-3C42-8A20-3C8F4F2B2E8C}">
      <dgm:prSet/>
      <dgm:spPr/>
      <dgm:t>
        <a:bodyPr/>
        <a:lstStyle/>
        <a:p>
          <a:endParaRPr lang="fr-FR"/>
        </a:p>
      </dgm:t>
    </dgm:pt>
    <dgm:pt modelId="{2549B0C3-CEA1-6C44-B67D-D2EADC0582BD}" type="sibTrans" cxnId="{55014A80-C097-3C42-8A20-3C8F4F2B2E8C}">
      <dgm:prSet/>
      <dgm:spPr/>
      <dgm:t>
        <a:bodyPr/>
        <a:lstStyle/>
        <a:p>
          <a:endParaRPr lang="fr-FR"/>
        </a:p>
      </dgm:t>
    </dgm:pt>
    <dgm:pt modelId="{58F4EEAA-9764-7748-BD96-2D281537D9D9}">
      <dgm:prSet phldrT="[Texte]" custT="1"/>
      <dgm:spPr/>
      <dgm:t>
        <a:bodyPr/>
        <a:lstStyle/>
        <a:p>
          <a:r>
            <a:rPr lang="fr-FR" sz="1500" dirty="0"/>
            <a:t>Conception du système final</a:t>
          </a:r>
        </a:p>
      </dgm:t>
    </dgm:pt>
    <dgm:pt modelId="{FBA18840-F31F-3A45-909D-69C1643ED6E2}" type="parTrans" cxnId="{734384BD-1B00-C642-892B-96CC37629758}">
      <dgm:prSet/>
      <dgm:spPr/>
      <dgm:t>
        <a:bodyPr/>
        <a:lstStyle/>
        <a:p>
          <a:endParaRPr lang="fr-FR"/>
        </a:p>
      </dgm:t>
    </dgm:pt>
    <dgm:pt modelId="{E53184D2-3322-D347-B1E9-D3CEF887CDE6}" type="sibTrans" cxnId="{734384BD-1B00-C642-892B-96CC37629758}">
      <dgm:prSet/>
      <dgm:spPr/>
      <dgm:t>
        <a:bodyPr/>
        <a:lstStyle/>
        <a:p>
          <a:endParaRPr lang="fr-FR"/>
        </a:p>
      </dgm:t>
    </dgm:pt>
    <dgm:pt modelId="{04AF37FC-8C00-9D4B-8B96-A6936CCD97B3}">
      <dgm:prSet custT="1"/>
      <dgm:spPr/>
      <dgm:t>
        <a:bodyPr/>
        <a:lstStyle/>
        <a:p>
          <a:r>
            <a:rPr lang="fr-FR" sz="1500" dirty="0"/>
            <a:t>Démarrage de la partie Réception</a:t>
          </a:r>
        </a:p>
      </dgm:t>
    </dgm:pt>
    <dgm:pt modelId="{C7809EFC-C070-CB49-96D9-71876F1AC506}" type="parTrans" cxnId="{DA8CC224-EE22-0041-82D7-3F4D2F9B41A1}">
      <dgm:prSet/>
      <dgm:spPr/>
      <dgm:t>
        <a:bodyPr/>
        <a:lstStyle/>
        <a:p>
          <a:endParaRPr lang="fr-FR"/>
        </a:p>
      </dgm:t>
    </dgm:pt>
    <dgm:pt modelId="{E2AF82A1-D5FB-2A41-A984-DD7C6826BD12}" type="sibTrans" cxnId="{DA8CC224-EE22-0041-82D7-3F4D2F9B41A1}">
      <dgm:prSet/>
      <dgm:spPr/>
      <dgm:t>
        <a:bodyPr/>
        <a:lstStyle/>
        <a:p>
          <a:endParaRPr lang="fr-FR"/>
        </a:p>
      </dgm:t>
    </dgm:pt>
    <dgm:pt modelId="{0E8D1B16-6078-C546-B05F-8644B6221757}">
      <dgm:prSet custT="1"/>
      <dgm:spPr/>
      <dgm:t>
        <a:bodyPr/>
        <a:lstStyle/>
        <a:p>
          <a:r>
            <a:rPr lang="fr-FR" sz="1500" dirty="0"/>
            <a:t>Assemblage du code final</a:t>
          </a:r>
        </a:p>
      </dgm:t>
    </dgm:pt>
    <dgm:pt modelId="{9E86BE29-EB3E-7A4F-84AC-660836E6B06F}" type="parTrans" cxnId="{9DEC9B28-9DD6-3B44-ABF5-8B9E81444B6C}">
      <dgm:prSet/>
      <dgm:spPr/>
      <dgm:t>
        <a:bodyPr/>
        <a:lstStyle/>
        <a:p>
          <a:endParaRPr lang="fr-FR"/>
        </a:p>
      </dgm:t>
    </dgm:pt>
    <dgm:pt modelId="{F32EAD6D-8518-704C-BFB6-160E17BE8371}" type="sibTrans" cxnId="{9DEC9B28-9DD6-3B44-ABF5-8B9E81444B6C}">
      <dgm:prSet/>
      <dgm:spPr/>
      <dgm:t>
        <a:bodyPr/>
        <a:lstStyle/>
        <a:p>
          <a:endParaRPr lang="fr-FR"/>
        </a:p>
      </dgm:t>
    </dgm:pt>
    <dgm:pt modelId="{1516AC1C-9292-D84D-9762-20F5D68A0178}">
      <dgm:prSet custT="1"/>
      <dgm:spPr/>
      <dgm:t>
        <a:bodyPr/>
        <a:lstStyle/>
        <a:p>
          <a:r>
            <a:rPr lang="fr-FR" sz="1500" dirty="0"/>
            <a:t>Test et validation du cahier de charge</a:t>
          </a:r>
        </a:p>
      </dgm:t>
    </dgm:pt>
    <dgm:pt modelId="{61C2D91B-1836-164A-B46E-B7C3E6049259}" type="parTrans" cxnId="{DC0F1D8E-9823-BA4F-86F0-3C17B8758F42}">
      <dgm:prSet/>
      <dgm:spPr/>
      <dgm:t>
        <a:bodyPr/>
        <a:lstStyle/>
        <a:p>
          <a:endParaRPr lang="fr-FR"/>
        </a:p>
      </dgm:t>
    </dgm:pt>
    <dgm:pt modelId="{D46CC93F-38FD-3C4E-B489-48C602154206}" type="sibTrans" cxnId="{DC0F1D8E-9823-BA4F-86F0-3C17B8758F42}">
      <dgm:prSet/>
      <dgm:spPr/>
      <dgm:t>
        <a:bodyPr/>
        <a:lstStyle/>
        <a:p>
          <a:endParaRPr lang="fr-FR"/>
        </a:p>
      </dgm:t>
    </dgm:pt>
    <dgm:pt modelId="{45ACB9DF-FCFB-CE43-9429-E2D96DED567E}">
      <dgm:prSet phldrT="[Texte]" custT="1"/>
      <dgm:spPr/>
      <dgm:t>
        <a:bodyPr/>
        <a:lstStyle/>
        <a:p>
          <a:r>
            <a:rPr lang="fr-FR" sz="1500" dirty="0"/>
            <a:t>Démarrage de la partie Émission et Pilotage</a:t>
          </a:r>
        </a:p>
      </dgm:t>
    </dgm:pt>
    <dgm:pt modelId="{C1C224A4-4246-4242-9210-ADA799C1A859}" type="sibTrans" cxnId="{23777CE0-721B-A749-B3F2-DA303166F546}">
      <dgm:prSet/>
      <dgm:spPr/>
      <dgm:t>
        <a:bodyPr/>
        <a:lstStyle/>
        <a:p>
          <a:endParaRPr lang="fr-FR"/>
        </a:p>
      </dgm:t>
    </dgm:pt>
    <dgm:pt modelId="{DBCD2478-2041-F041-BC33-FB9888E6EA5B}" type="parTrans" cxnId="{23777CE0-721B-A749-B3F2-DA303166F546}">
      <dgm:prSet/>
      <dgm:spPr/>
      <dgm:t>
        <a:bodyPr/>
        <a:lstStyle/>
        <a:p>
          <a:endParaRPr lang="fr-FR"/>
        </a:p>
      </dgm:t>
    </dgm:pt>
    <dgm:pt modelId="{7759D22C-1A12-644B-9D99-58AC44B83A6D}" type="pres">
      <dgm:prSet presAssocID="{9E828674-CBBE-ED44-BFAE-E3E7F0DDD559}" presName="rootnode" presStyleCnt="0">
        <dgm:presLayoutVars>
          <dgm:chMax/>
          <dgm:chPref/>
          <dgm:dir/>
          <dgm:animLvl val="lvl"/>
        </dgm:presLayoutVars>
      </dgm:prSet>
      <dgm:spPr/>
    </dgm:pt>
    <dgm:pt modelId="{E455AAFA-C098-FD49-88DF-53643665097E}" type="pres">
      <dgm:prSet presAssocID="{CBDF5BD9-2CF6-DD4E-AB57-FF0D2C037388}" presName="composite" presStyleCnt="0"/>
      <dgm:spPr/>
    </dgm:pt>
    <dgm:pt modelId="{56B1FC2D-76F2-E845-9BE2-14DC6DE95975}" type="pres">
      <dgm:prSet presAssocID="{CBDF5BD9-2CF6-DD4E-AB57-FF0D2C037388}" presName="bentUpArrow1" presStyleLbl="alignImgPlace1" presStyleIdx="0" presStyleCnt="5" custScaleX="520662" custScaleY="916465" custLinFactX="-222388" custLinFactY="-191286" custLinFactNeighborX="-300000" custLinFactNeighborY="-200000"/>
      <dgm:spPr/>
    </dgm:pt>
    <dgm:pt modelId="{D0C3CB01-2444-5D4E-9E17-83D9DB5C65F1}" type="pres">
      <dgm:prSet presAssocID="{CBDF5BD9-2CF6-DD4E-AB57-FF0D2C037388}" presName="ParentText" presStyleLbl="node1" presStyleIdx="0" presStyleCnt="6" custScaleX="1228121" custScaleY="341467" custLinFactY="-200000" custLinFactNeighborX="-2190" custLinFactNeighborY="-286732">
        <dgm:presLayoutVars>
          <dgm:chMax val="1"/>
          <dgm:chPref val="1"/>
          <dgm:bulletEnabled val="1"/>
        </dgm:presLayoutVars>
      </dgm:prSet>
      <dgm:spPr/>
    </dgm:pt>
    <dgm:pt modelId="{4AABC17E-21B3-4546-8E76-83706606B236}" type="pres">
      <dgm:prSet presAssocID="{CBDF5BD9-2CF6-DD4E-AB57-FF0D2C037388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DDD3793-2466-B241-845D-86AA73C3F1AB}" type="pres">
      <dgm:prSet presAssocID="{2549B0C3-CEA1-6C44-B67D-D2EADC0582BD}" presName="sibTrans" presStyleCnt="0"/>
      <dgm:spPr/>
    </dgm:pt>
    <dgm:pt modelId="{BF975E53-A9A6-CA42-9960-EECB74336F5C}" type="pres">
      <dgm:prSet presAssocID="{45ACB9DF-FCFB-CE43-9429-E2D96DED567E}" presName="composite" presStyleCnt="0"/>
      <dgm:spPr/>
    </dgm:pt>
    <dgm:pt modelId="{41E9D79A-5186-0E42-B625-AE4ECA188C2F}" type="pres">
      <dgm:prSet presAssocID="{45ACB9DF-FCFB-CE43-9429-E2D96DED567E}" presName="bentUpArrow1" presStyleLbl="alignImgPlace1" presStyleIdx="1" presStyleCnt="5" custScaleX="479265" custScaleY="645024" custLinFactX="-400000" custLinFactY="-100000" custLinFactNeighborX="-433374" custLinFactNeighborY="-136349"/>
      <dgm:spPr/>
    </dgm:pt>
    <dgm:pt modelId="{D744E9BF-3D54-B14B-98AC-993512AF8740}" type="pres">
      <dgm:prSet presAssocID="{45ACB9DF-FCFB-CE43-9429-E2D96DED567E}" presName="ParentText" presStyleLbl="node1" presStyleIdx="1" presStyleCnt="6" custScaleX="1535626" custScaleY="337603" custLinFactX="-64083" custLinFactY="-256522" custLinFactNeighborX="-100000" custLinFactNeighborY="-300000">
        <dgm:presLayoutVars>
          <dgm:chMax val="1"/>
          <dgm:chPref val="1"/>
          <dgm:bulletEnabled val="1"/>
        </dgm:presLayoutVars>
      </dgm:prSet>
      <dgm:spPr/>
    </dgm:pt>
    <dgm:pt modelId="{6445BA58-15AC-1A4D-9754-40691D094EA3}" type="pres">
      <dgm:prSet presAssocID="{45ACB9DF-FCFB-CE43-9429-E2D96DED567E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7C09EACF-67E1-244F-8D02-67DB75F75459}" type="pres">
      <dgm:prSet presAssocID="{C1C224A4-4246-4242-9210-ADA799C1A859}" presName="sibTrans" presStyleCnt="0"/>
      <dgm:spPr/>
    </dgm:pt>
    <dgm:pt modelId="{F85C2DC6-1A66-0C4C-928C-095B609A5044}" type="pres">
      <dgm:prSet presAssocID="{58F4EEAA-9764-7748-BD96-2D281537D9D9}" presName="composite" presStyleCnt="0"/>
      <dgm:spPr/>
    </dgm:pt>
    <dgm:pt modelId="{B8942783-5C02-BD4A-B7CC-AB9D5432A8B1}" type="pres">
      <dgm:prSet presAssocID="{58F4EEAA-9764-7748-BD96-2D281537D9D9}" presName="bentUpArrow1" presStyleLbl="alignImgPlace1" presStyleIdx="2" presStyleCnt="5" custScaleX="512937" custScaleY="627554" custLinFactY="300000" custLinFactNeighborX="72955" custLinFactNeighborY="301671"/>
      <dgm:spPr/>
    </dgm:pt>
    <dgm:pt modelId="{5424BB15-2FB9-8349-9887-DC2AC92BDBFF}" type="pres">
      <dgm:prSet presAssocID="{58F4EEAA-9764-7748-BD96-2D281537D9D9}" presName="ParentText" presStyleLbl="node1" presStyleIdx="2" presStyleCnt="6" custScaleX="973686" custScaleY="319317" custLinFactX="302484" custLinFactY="369494" custLinFactNeighborX="400000" custLinFactNeighborY="400000">
        <dgm:presLayoutVars>
          <dgm:chMax val="1"/>
          <dgm:chPref val="1"/>
          <dgm:bulletEnabled val="1"/>
        </dgm:presLayoutVars>
      </dgm:prSet>
      <dgm:spPr/>
    </dgm:pt>
    <dgm:pt modelId="{F7B842C0-67F2-DB4E-A334-0D2135DF8F76}" type="pres">
      <dgm:prSet presAssocID="{58F4EEAA-9764-7748-BD96-2D281537D9D9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3FEAB891-7FBD-294A-861B-AEAA521E480D}" type="pres">
      <dgm:prSet presAssocID="{E53184D2-3322-D347-B1E9-D3CEF887CDE6}" presName="sibTrans" presStyleCnt="0"/>
      <dgm:spPr/>
    </dgm:pt>
    <dgm:pt modelId="{5B61D2A7-2CBB-9148-A6CE-06E6C645B073}" type="pres">
      <dgm:prSet presAssocID="{04AF37FC-8C00-9D4B-8B96-A6936CCD97B3}" presName="composite" presStyleCnt="0"/>
      <dgm:spPr/>
    </dgm:pt>
    <dgm:pt modelId="{0BADFE46-D6BB-9A4F-A8E7-FDB81291AFDB}" type="pres">
      <dgm:prSet presAssocID="{04AF37FC-8C00-9D4B-8B96-A6936CCD97B3}" presName="bentUpArrow1" presStyleLbl="alignImgPlace1" presStyleIdx="3" presStyleCnt="5" custScaleX="491591" custScaleY="629948" custLinFactX="-824239" custLinFactY="-300000" custLinFactNeighborX="-900000" custLinFactNeighborY="-336109"/>
      <dgm:spPr/>
    </dgm:pt>
    <dgm:pt modelId="{C50431F2-7B2A-1E41-841B-40A641B980A8}" type="pres">
      <dgm:prSet presAssocID="{04AF37FC-8C00-9D4B-8B96-A6936CCD97B3}" presName="ParentText" presStyleLbl="node1" presStyleIdx="3" presStyleCnt="6" custScaleX="1306698" custScaleY="304563" custLinFactX="-400000" custLinFactY="-400000" custLinFactNeighborX="-428810" custLinFactNeighborY="-464129">
        <dgm:presLayoutVars>
          <dgm:chMax val="1"/>
          <dgm:chPref val="1"/>
          <dgm:bulletEnabled val="1"/>
        </dgm:presLayoutVars>
      </dgm:prSet>
      <dgm:spPr/>
    </dgm:pt>
    <dgm:pt modelId="{3BC6D136-ADF5-9948-8F5F-0E6F16558D27}" type="pres">
      <dgm:prSet presAssocID="{04AF37FC-8C00-9D4B-8B96-A6936CCD97B3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0D3952C3-D4BC-D347-970E-A51B3F685C4F}" type="pres">
      <dgm:prSet presAssocID="{E2AF82A1-D5FB-2A41-A984-DD7C6826BD12}" presName="sibTrans" presStyleCnt="0"/>
      <dgm:spPr/>
    </dgm:pt>
    <dgm:pt modelId="{A52C24BA-E931-7046-B76F-1A1398A3F384}" type="pres">
      <dgm:prSet presAssocID="{0E8D1B16-6078-C546-B05F-8644B6221757}" presName="composite" presStyleCnt="0"/>
      <dgm:spPr/>
    </dgm:pt>
    <dgm:pt modelId="{E9A5094E-FDEE-6143-9412-82B0C152577C}" type="pres">
      <dgm:prSet presAssocID="{0E8D1B16-6078-C546-B05F-8644B6221757}" presName="bentUpArrow1" presStyleLbl="alignImgPlace1" presStyleIdx="4" presStyleCnt="5" custScaleX="510710" custScaleY="681736" custLinFactX="-400000" custLinFactY="100000" custLinFactNeighborX="-422162" custLinFactNeighborY="119479"/>
      <dgm:spPr/>
    </dgm:pt>
    <dgm:pt modelId="{BC489D6B-8063-404A-9701-A98FEF491846}" type="pres">
      <dgm:prSet presAssocID="{0E8D1B16-6078-C546-B05F-8644B6221757}" presName="ParentText" presStyleLbl="node1" presStyleIdx="4" presStyleCnt="6" custScaleX="968349" custScaleY="293446" custLinFactX="-444153" custLinFactY="-327318" custLinFactNeighborX="-500000" custLinFactNeighborY="-400000">
        <dgm:presLayoutVars>
          <dgm:chMax val="1"/>
          <dgm:chPref val="1"/>
          <dgm:bulletEnabled val="1"/>
        </dgm:presLayoutVars>
      </dgm:prSet>
      <dgm:spPr/>
    </dgm:pt>
    <dgm:pt modelId="{171E14E0-45D7-7A40-8538-A7AB287C0864}" type="pres">
      <dgm:prSet presAssocID="{0E8D1B16-6078-C546-B05F-8644B6221757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4C66449F-F806-1145-8A18-02987F9DB69C}" type="pres">
      <dgm:prSet presAssocID="{F32EAD6D-8518-704C-BFB6-160E17BE8371}" presName="sibTrans" presStyleCnt="0"/>
      <dgm:spPr/>
    </dgm:pt>
    <dgm:pt modelId="{24A05833-1702-1A43-9575-C1AE5EE9C1A3}" type="pres">
      <dgm:prSet presAssocID="{1516AC1C-9292-D84D-9762-20F5D68A0178}" presName="composite" presStyleCnt="0"/>
      <dgm:spPr/>
    </dgm:pt>
    <dgm:pt modelId="{39C7789C-0D12-F54C-BF6C-A95DE695A816}" type="pres">
      <dgm:prSet presAssocID="{1516AC1C-9292-D84D-9762-20F5D68A0178}" presName="ParentText" presStyleLbl="node1" presStyleIdx="5" presStyleCnt="6" custScaleX="1438359" custScaleY="256499" custLinFactX="-200000" custLinFactNeighborX="-299913" custLinFactNeighborY="19306">
        <dgm:presLayoutVars>
          <dgm:chMax val="1"/>
          <dgm:chPref val="1"/>
          <dgm:bulletEnabled val="1"/>
        </dgm:presLayoutVars>
      </dgm:prSet>
      <dgm:spPr/>
    </dgm:pt>
  </dgm:ptLst>
  <dgm:cxnLst>
    <dgm:cxn modelId="{80FADC18-EB36-164C-B29E-ABC3EA41ABC6}" type="presOf" srcId="{1516AC1C-9292-D84D-9762-20F5D68A0178}" destId="{39C7789C-0D12-F54C-BF6C-A95DE695A816}" srcOrd="0" destOrd="0" presId="urn:microsoft.com/office/officeart/2005/8/layout/StepDownProcess"/>
    <dgm:cxn modelId="{DA8CC224-EE22-0041-82D7-3F4D2F9B41A1}" srcId="{9E828674-CBBE-ED44-BFAE-E3E7F0DDD559}" destId="{04AF37FC-8C00-9D4B-8B96-A6936CCD97B3}" srcOrd="3" destOrd="0" parTransId="{C7809EFC-C070-CB49-96D9-71876F1AC506}" sibTransId="{E2AF82A1-D5FB-2A41-A984-DD7C6826BD12}"/>
    <dgm:cxn modelId="{9DEC9B28-9DD6-3B44-ABF5-8B9E81444B6C}" srcId="{9E828674-CBBE-ED44-BFAE-E3E7F0DDD559}" destId="{0E8D1B16-6078-C546-B05F-8644B6221757}" srcOrd="4" destOrd="0" parTransId="{9E86BE29-EB3E-7A4F-84AC-660836E6B06F}" sibTransId="{F32EAD6D-8518-704C-BFB6-160E17BE8371}"/>
    <dgm:cxn modelId="{275C1E36-04DE-1E4D-A550-D83FF904DD62}" type="presOf" srcId="{58F4EEAA-9764-7748-BD96-2D281537D9D9}" destId="{5424BB15-2FB9-8349-9887-DC2AC92BDBFF}" srcOrd="0" destOrd="0" presId="urn:microsoft.com/office/officeart/2005/8/layout/StepDownProcess"/>
    <dgm:cxn modelId="{64578E61-662F-2F47-B159-C8FD98F84E00}" type="presOf" srcId="{9E828674-CBBE-ED44-BFAE-E3E7F0DDD559}" destId="{7759D22C-1A12-644B-9D99-58AC44B83A6D}" srcOrd="0" destOrd="0" presId="urn:microsoft.com/office/officeart/2005/8/layout/StepDownProcess"/>
    <dgm:cxn modelId="{0DAD036A-9CD1-0249-A60F-DEBF6AD38BA3}" type="presOf" srcId="{04AF37FC-8C00-9D4B-8B96-A6936CCD97B3}" destId="{C50431F2-7B2A-1E41-841B-40A641B980A8}" srcOrd="0" destOrd="0" presId="urn:microsoft.com/office/officeart/2005/8/layout/StepDownProcess"/>
    <dgm:cxn modelId="{55014A80-C097-3C42-8A20-3C8F4F2B2E8C}" srcId="{9E828674-CBBE-ED44-BFAE-E3E7F0DDD559}" destId="{CBDF5BD9-2CF6-DD4E-AB57-FF0D2C037388}" srcOrd="0" destOrd="0" parTransId="{E2D292F5-86B3-D84F-B36F-6FF5927EE86F}" sibTransId="{2549B0C3-CEA1-6C44-B67D-D2EADC0582BD}"/>
    <dgm:cxn modelId="{DC0F1D8E-9823-BA4F-86F0-3C17B8758F42}" srcId="{9E828674-CBBE-ED44-BFAE-E3E7F0DDD559}" destId="{1516AC1C-9292-D84D-9762-20F5D68A0178}" srcOrd="5" destOrd="0" parTransId="{61C2D91B-1836-164A-B46E-B7C3E6049259}" sibTransId="{D46CC93F-38FD-3C4E-B489-48C602154206}"/>
    <dgm:cxn modelId="{8F6E1EA9-E04C-164B-B1B2-C08BB793FCEA}" type="presOf" srcId="{CBDF5BD9-2CF6-DD4E-AB57-FF0D2C037388}" destId="{D0C3CB01-2444-5D4E-9E17-83D9DB5C65F1}" srcOrd="0" destOrd="0" presId="urn:microsoft.com/office/officeart/2005/8/layout/StepDownProcess"/>
    <dgm:cxn modelId="{734384BD-1B00-C642-892B-96CC37629758}" srcId="{9E828674-CBBE-ED44-BFAE-E3E7F0DDD559}" destId="{58F4EEAA-9764-7748-BD96-2D281537D9D9}" srcOrd="2" destOrd="0" parTransId="{FBA18840-F31F-3A45-909D-69C1643ED6E2}" sibTransId="{E53184D2-3322-D347-B1E9-D3CEF887CDE6}"/>
    <dgm:cxn modelId="{894BCBC3-EA1C-0E45-8F0A-0127D396F520}" type="presOf" srcId="{0E8D1B16-6078-C546-B05F-8644B6221757}" destId="{BC489D6B-8063-404A-9701-A98FEF491846}" srcOrd="0" destOrd="0" presId="urn:microsoft.com/office/officeart/2005/8/layout/StepDownProcess"/>
    <dgm:cxn modelId="{23777CE0-721B-A749-B3F2-DA303166F546}" srcId="{9E828674-CBBE-ED44-BFAE-E3E7F0DDD559}" destId="{45ACB9DF-FCFB-CE43-9429-E2D96DED567E}" srcOrd="1" destOrd="0" parTransId="{DBCD2478-2041-F041-BC33-FB9888E6EA5B}" sibTransId="{C1C224A4-4246-4242-9210-ADA799C1A859}"/>
    <dgm:cxn modelId="{70F44FE9-FDD3-6541-96DD-B901AA4CA44D}" type="presOf" srcId="{45ACB9DF-FCFB-CE43-9429-E2D96DED567E}" destId="{D744E9BF-3D54-B14B-98AC-993512AF8740}" srcOrd="0" destOrd="0" presId="urn:microsoft.com/office/officeart/2005/8/layout/StepDownProcess"/>
    <dgm:cxn modelId="{C5AB15EF-8381-CE43-BB85-B4CB788C5D75}" type="presParOf" srcId="{7759D22C-1A12-644B-9D99-58AC44B83A6D}" destId="{E455AAFA-C098-FD49-88DF-53643665097E}" srcOrd="0" destOrd="0" presId="urn:microsoft.com/office/officeart/2005/8/layout/StepDownProcess"/>
    <dgm:cxn modelId="{88BD8BEE-A3F8-104D-8085-91C1CB27BEE2}" type="presParOf" srcId="{E455AAFA-C098-FD49-88DF-53643665097E}" destId="{56B1FC2D-76F2-E845-9BE2-14DC6DE95975}" srcOrd="0" destOrd="0" presId="urn:microsoft.com/office/officeart/2005/8/layout/StepDownProcess"/>
    <dgm:cxn modelId="{480E7ACC-9216-4845-80EA-442BC24F2BCA}" type="presParOf" srcId="{E455AAFA-C098-FD49-88DF-53643665097E}" destId="{D0C3CB01-2444-5D4E-9E17-83D9DB5C65F1}" srcOrd="1" destOrd="0" presId="urn:microsoft.com/office/officeart/2005/8/layout/StepDownProcess"/>
    <dgm:cxn modelId="{EE45D005-AAA5-8644-9480-027842DF2BCD}" type="presParOf" srcId="{E455AAFA-C098-FD49-88DF-53643665097E}" destId="{4AABC17E-21B3-4546-8E76-83706606B236}" srcOrd="2" destOrd="0" presId="urn:microsoft.com/office/officeart/2005/8/layout/StepDownProcess"/>
    <dgm:cxn modelId="{47677F4A-B8CB-C64B-A7FF-9FA4CBA8ED27}" type="presParOf" srcId="{7759D22C-1A12-644B-9D99-58AC44B83A6D}" destId="{6DDD3793-2466-B241-845D-86AA73C3F1AB}" srcOrd="1" destOrd="0" presId="urn:microsoft.com/office/officeart/2005/8/layout/StepDownProcess"/>
    <dgm:cxn modelId="{3C60A055-9608-444E-9CA1-71AEFB1F6B49}" type="presParOf" srcId="{7759D22C-1A12-644B-9D99-58AC44B83A6D}" destId="{BF975E53-A9A6-CA42-9960-EECB74336F5C}" srcOrd="2" destOrd="0" presId="urn:microsoft.com/office/officeart/2005/8/layout/StepDownProcess"/>
    <dgm:cxn modelId="{DA5ED142-55CE-BF4B-AC68-C60630DBA780}" type="presParOf" srcId="{BF975E53-A9A6-CA42-9960-EECB74336F5C}" destId="{41E9D79A-5186-0E42-B625-AE4ECA188C2F}" srcOrd="0" destOrd="0" presId="urn:microsoft.com/office/officeart/2005/8/layout/StepDownProcess"/>
    <dgm:cxn modelId="{767E68AD-8F78-3545-A4C9-2EAF5838C0D4}" type="presParOf" srcId="{BF975E53-A9A6-CA42-9960-EECB74336F5C}" destId="{D744E9BF-3D54-B14B-98AC-993512AF8740}" srcOrd="1" destOrd="0" presId="urn:microsoft.com/office/officeart/2005/8/layout/StepDownProcess"/>
    <dgm:cxn modelId="{428C4ADE-5D4F-FA4F-A049-DAA471AB8CE9}" type="presParOf" srcId="{BF975E53-A9A6-CA42-9960-EECB74336F5C}" destId="{6445BA58-15AC-1A4D-9754-40691D094EA3}" srcOrd="2" destOrd="0" presId="urn:microsoft.com/office/officeart/2005/8/layout/StepDownProcess"/>
    <dgm:cxn modelId="{EF11129D-939B-6E47-8E7B-A85766CE34CC}" type="presParOf" srcId="{7759D22C-1A12-644B-9D99-58AC44B83A6D}" destId="{7C09EACF-67E1-244F-8D02-67DB75F75459}" srcOrd="3" destOrd="0" presId="urn:microsoft.com/office/officeart/2005/8/layout/StepDownProcess"/>
    <dgm:cxn modelId="{AEA0CC8C-26B8-3A45-B143-BC251A471A12}" type="presParOf" srcId="{7759D22C-1A12-644B-9D99-58AC44B83A6D}" destId="{F85C2DC6-1A66-0C4C-928C-095B609A5044}" srcOrd="4" destOrd="0" presId="urn:microsoft.com/office/officeart/2005/8/layout/StepDownProcess"/>
    <dgm:cxn modelId="{52ECB28E-E726-5141-ACE5-E1DAA1B1A01C}" type="presParOf" srcId="{F85C2DC6-1A66-0C4C-928C-095B609A5044}" destId="{B8942783-5C02-BD4A-B7CC-AB9D5432A8B1}" srcOrd="0" destOrd="0" presId="urn:microsoft.com/office/officeart/2005/8/layout/StepDownProcess"/>
    <dgm:cxn modelId="{BB6D4A93-67DB-0946-9336-CD687FA727B2}" type="presParOf" srcId="{F85C2DC6-1A66-0C4C-928C-095B609A5044}" destId="{5424BB15-2FB9-8349-9887-DC2AC92BDBFF}" srcOrd="1" destOrd="0" presId="urn:microsoft.com/office/officeart/2005/8/layout/StepDownProcess"/>
    <dgm:cxn modelId="{C7B34C58-D927-C942-A8E7-CCFF0F4952CD}" type="presParOf" srcId="{F85C2DC6-1A66-0C4C-928C-095B609A5044}" destId="{F7B842C0-67F2-DB4E-A334-0D2135DF8F76}" srcOrd="2" destOrd="0" presId="urn:microsoft.com/office/officeart/2005/8/layout/StepDownProcess"/>
    <dgm:cxn modelId="{134EB629-1691-1246-984D-03B5B43A9262}" type="presParOf" srcId="{7759D22C-1A12-644B-9D99-58AC44B83A6D}" destId="{3FEAB891-7FBD-294A-861B-AEAA521E480D}" srcOrd="5" destOrd="0" presId="urn:microsoft.com/office/officeart/2005/8/layout/StepDownProcess"/>
    <dgm:cxn modelId="{8D736BC1-2BC9-3B41-93A6-A341C47918CC}" type="presParOf" srcId="{7759D22C-1A12-644B-9D99-58AC44B83A6D}" destId="{5B61D2A7-2CBB-9148-A6CE-06E6C645B073}" srcOrd="6" destOrd="0" presId="urn:microsoft.com/office/officeart/2005/8/layout/StepDownProcess"/>
    <dgm:cxn modelId="{1933150E-88F1-4543-8094-C491C38B6EBD}" type="presParOf" srcId="{5B61D2A7-2CBB-9148-A6CE-06E6C645B073}" destId="{0BADFE46-D6BB-9A4F-A8E7-FDB81291AFDB}" srcOrd="0" destOrd="0" presId="urn:microsoft.com/office/officeart/2005/8/layout/StepDownProcess"/>
    <dgm:cxn modelId="{05950A19-F21D-A443-A390-9C4183851243}" type="presParOf" srcId="{5B61D2A7-2CBB-9148-A6CE-06E6C645B073}" destId="{C50431F2-7B2A-1E41-841B-40A641B980A8}" srcOrd="1" destOrd="0" presId="urn:microsoft.com/office/officeart/2005/8/layout/StepDownProcess"/>
    <dgm:cxn modelId="{D649ED53-2DBE-B04E-92A2-B5C7B5AD0651}" type="presParOf" srcId="{5B61D2A7-2CBB-9148-A6CE-06E6C645B073}" destId="{3BC6D136-ADF5-9948-8F5F-0E6F16558D27}" srcOrd="2" destOrd="0" presId="urn:microsoft.com/office/officeart/2005/8/layout/StepDownProcess"/>
    <dgm:cxn modelId="{613F17AF-C326-0143-9699-B94FB4E23B9B}" type="presParOf" srcId="{7759D22C-1A12-644B-9D99-58AC44B83A6D}" destId="{0D3952C3-D4BC-D347-970E-A51B3F685C4F}" srcOrd="7" destOrd="0" presId="urn:microsoft.com/office/officeart/2005/8/layout/StepDownProcess"/>
    <dgm:cxn modelId="{A3435623-FC0D-E342-876F-C637EFDD7EA9}" type="presParOf" srcId="{7759D22C-1A12-644B-9D99-58AC44B83A6D}" destId="{A52C24BA-E931-7046-B76F-1A1398A3F384}" srcOrd="8" destOrd="0" presId="urn:microsoft.com/office/officeart/2005/8/layout/StepDownProcess"/>
    <dgm:cxn modelId="{59862DF2-3A37-AF4A-94C8-A2972642291D}" type="presParOf" srcId="{A52C24BA-E931-7046-B76F-1A1398A3F384}" destId="{E9A5094E-FDEE-6143-9412-82B0C152577C}" srcOrd="0" destOrd="0" presId="urn:microsoft.com/office/officeart/2005/8/layout/StepDownProcess"/>
    <dgm:cxn modelId="{DE6B0181-EDEA-5943-84BC-9C89D7E14083}" type="presParOf" srcId="{A52C24BA-E931-7046-B76F-1A1398A3F384}" destId="{BC489D6B-8063-404A-9701-A98FEF491846}" srcOrd="1" destOrd="0" presId="urn:microsoft.com/office/officeart/2005/8/layout/StepDownProcess"/>
    <dgm:cxn modelId="{1698CA0A-211B-9340-8CD3-BBE0A8F06A9C}" type="presParOf" srcId="{A52C24BA-E931-7046-B76F-1A1398A3F384}" destId="{171E14E0-45D7-7A40-8538-A7AB287C0864}" srcOrd="2" destOrd="0" presId="urn:microsoft.com/office/officeart/2005/8/layout/StepDownProcess"/>
    <dgm:cxn modelId="{4C099779-D508-E346-A8A5-E4A62599A4FD}" type="presParOf" srcId="{7759D22C-1A12-644B-9D99-58AC44B83A6D}" destId="{4C66449F-F806-1145-8A18-02987F9DB69C}" srcOrd="9" destOrd="0" presId="urn:microsoft.com/office/officeart/2005/8/layout/StepDownProcess"/>
    <dgm:cxn modelId="{11C3F6FA-2783-D542-91CF-711089359E61}" type="presParOf" srcId="{7759D22C-1A12-644B-9D99-58AC44B83A6D}" destId="{24A05833-1702-1A43-9575-C1AE5EE9C1A3}" srcOrd="10" destOrd="0" presId="urn:microsoft.com/office/officeart/2005/8/layout/StepDownProcess"/>
    <dgm:cxn modelId="{4B3156BD-0415-BF48-8206-4BFE89E9D433}" type="presParOf" srcId="{24A05833-1702-1A43-9575-C1AE5EE9C1A3}" destId="{39C7789C-0D12-F54C-BF6C-A95DE695A81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1FC2D-76F2-E845-9BE2-14DC6DE95975}">
      <dsp:nvSpPr>
        <dsp:cNvPr id="0" name=""/>
        <dsp:cNvSpPr/>
      </dsp:nvSpPr>
      <dsp:spPr>
        <a:xfrm rot="5400000">
          <a:off x="-37719" y="277621"/>
          <a:ext cx="1414327" cy="9147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3CB01-2444-5D4E-9E17-83D9DB5C65F1}">
      <dsp:nvSpPr>
        <dsp:cNvPr id="0" name=""/>
        <dsp:cNvSpPr/>
      </dsp:nvSpPr>
      <dsp:spPr>
        <a:xfrm>
          <a:off x="0" y="0"/>
          <a:ext cx="3190548" cy="62094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i="0" kern="1200" dirty="0"/>
            <a:t>Étude d'opportunité et de viabilité</a:t>
          </a:r>
          <a:endParaRPr lang="fr-FR" sz="1500" kern="1200" dirty="0"/>
        </a:p>
      </dsp:txBody>
      <dsp:txXfrm>
        <a:off x="30317" y="30317"/>
        <a:ext cx="3129914" cy="560307"/>
      </dsp:txXfrm>
    </dsp:sp>
    <dsp:sp modelId="{4AABC17E-21B3-4546-8E76-83706606B236}">
      <dsp:nvSpPr>
        <dsp:cNvPr id="0" name=""/>
        <dsp:cNvSpPr/>
      </dsp:nvSpPr>
      <dsp:spPr>
        <a:xfrm>
          <a:off x="1728983" y="1097277"/>
          <a:ext cx="188947" cy="14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9D79A-5186-0E42-B625-AE4ECA188C2F}">
      <dsp:nvSpPr>
        <dsp:cNvPr id="0" name=""/>
        <dsp:cNvSpPr/>
      </dsp:nvSpPr>
      <dsp:spPr>
        <a:xfrm rot="5400000">
          <a:off x="1556249" y="1626162"/>
          <a:ext cx="995428" cy="8420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4E9BF-3D54-B14B-98AC-993512AF8740}">
      <dsp:nvSpPr>
        <dsp:cNvPr id="0" name=""/>
        <dsp:cNvSpPr/>
      </dsp:nvSpPr>
      <dsp:spPr>
        <a:xfrm>
          <a:off x="1109003" y="924960"/>
          <a:ext cx="3989419" cy="61391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Démarrage de la partie Émission et Pilotage</a:t>
          </a:r>
        </a:p>
      </dsp:txBody>
      <dsp:txXfrm>
        <a:off x="1138977" y="954934"/>
        <a:ext cx="3929471" cy="553967"/>
      </dsp:txXfrm>
    </dsp:sp>
    <dsp:sp modelId="{6445BA58-15AC-1A4D-9754-40691D094EA3}">
      <dsp:nvSpPr>
        <dsp:cNvPr id="0" name=""/>
        <dsp:cNvSpPr/>
      </dsp:nvSpPr>
      <dsp:spPr>
        <a:xfrm>
          <a:off x="3659882" y="2170347"/>
          <a:ext cx="188947" cy="14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42783-5C02-BD4A-B7CC-AB9D5432A8B1}">
      <dsp:nvSpPr>
        <dsp:cNvPr id="0" name=""/>
        <dsp:cNvSpPr/>
      </dsp:nvSpPr>
      <dsp:spPr>
        <a:xfrm rot="5400000">
          <a:off x="3963611" y="3739990"/>
          <a:ext cx="968467" cy="9011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4BB15-2FB9-8349-9887-DC2AC92BDBFF}">
      <dsp:nvSpPr>
        <dsp:cNvPr id="0" name=""/>
        <dsp:cNvSpPr/>
      </dsp:nvSpPr>
      <dsp:spPr>
        <a:xfrm>
          <a:off x="4891731" y="4203025"/>
          <a:ext cx="2529549" cy="5806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Conception du système final</a:t>
          </a:r>
        </a:p>
      </dsp:txBody>
      <dsp:txXfrm>
        <a:off x="4920082" y="4231376"/>
        <a:ext cx="2472847" cy="523961"/>
      </dsp:txXfrm>
    </dsp:sp>
    <dsp:sp modelId="{F7B842C0-67F2-DB4E-A334-0D2135DF8F76}">
      <dsp:nvSpPr>
        <dsp:cNvPr id="0" name=""/>
        <dsp:cNvSpPr/>
      </dsp:nvSpPr>
      <dsp:spPr>
        <a:xfrm>
          <a:off x="4461410" y="3020488"/>
          <a:ext cx="188947" cy="14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ADFE46-D6BB-9A4F-A8E7-FDB81291AFDB}">
      <dsp:nvSpPr>
        <dsp:cNvPr id="0" name=""/>
        <dsp:cNvSpPr/>
      </dsp:nvSpPr>
      <dsp:spPr>
        <a:xfrm rot="5400000">
          <a:off x="2768257" y="2687055"/>
          <a:ext cx="972162" cy="86368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431F2-7B2A-1E41-841B-40A641B980A8}">
      <dsp:nvSpPr>
        <dsp:cNvPr id="0" name=""/>
        <dsp:cNvSpPr/>
      </dsp:nvSpPr>
      <dsp:spPr>
        <a:xfrm>
          <a:off x="2445029" y="2084279"/>
          <a:ext cx="3394685" cy="55383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Démarrage de la partie Réception</a:t>
          </a:r>
        </a:p>
      </dsp:txBody>
      <dsp:txXfrm>
        <a:off x="2472070" y="2111320"/>
        <a:ext cx="3340603" cy="499751"/>
      </dsp:txXfrm>
    </dsp:sp>
    <dsp:sp modelId="{3BC6D136-ADF5-9948-8F5F-0E6F16558D27}">
      <dsp:nvSpPr>
        <dsp:cNvPr id="0" name=""/>
        <dsp:cNvSpPr/>
      </dsp:nvSpPr>
      <dsp:spPr>
        <a:xfrm>
          <a:off x="6425442" y="3858995"/>
          <a:ext cx="188947" cy="14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5094E-FDEE-6143-9412-82B0C152577C}">
      <dsp:nvSpPr>
        <dsp:cNvPr id="0" name=""/>
        <dsp:cNvSpPr/>
      </dsp:nvSpPr>
      <dsp:spPr>
        <a:xfrm rot="5400000">
          <a:off x="5405142" y="4870954"/>
          <a:ext cx="1052083" cy="8972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89D6B-8063-404A-9701-A98FEF491846}">
      <dsp:nvSpPr>
        <dsp:cNvPr id="0" name=""/>
        <dsp:cNvSpPr/>
      </dsp:nvSpPr>
      <dsp:spPr>
        <a:xfrm>
          <a:off x="3676842" y="3223487"/>
          <a:ext cx="2515684" cy="53361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Assemblage du code final</a:t>
          </a:r>
        </a:p>
      </dsp:txBody>
      <dsp:txXfrm>
        <a:off x="3702896" y="3249541"/>
        <a:ext cx="2463576" cy="481509"/>
      </dsp:txXfrm>
    </dsp:sp>
    <dsp:sp modelId="{171E14E0-45D7-7A40-8538-A7AB287C0864}">
      <dsp:nvSpPr>
        <dsp:cNvPr id="0" name=""/>
        <dsp:cNvSpPr/>
      </dsp:nvSpPr>
      <dsp:spPr>
        <a:xfrm>
          <a:off x="7517405" y="4739310"/>
          <a:ext cx="188947" cy="14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7789C-0D12-F54C-BF6C-A95DE695A816}">
      <dsp:nvSpPr>
        <dsp:cNvPr id="0" name=""/>
        <dsp:cNvSpPr/>
      </dsp:nvSpPr>
      <dsp:spPr>
        <a:xfrm>
          <a:off x="6362401" y="5410226"/>
          <a:ext cx="3736728" cy="46643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Test et validation du cahier de charge</a:t>
          </a:r>
        </a:p>
      </dsp:txBody>
      <dsp:txXfrm>
        <a:off x="6385174" y="5432999"/>
        <a:ext cx="3691182" cy="420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2DC17-36EA-9A4B-8BC3-9F379D6C1A74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3DF52-E316-304D-8B21-BF45ABB0E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72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DF52-E316-304D-8B21-BF45ABB0E2D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54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08B439BF-38CC-45E4-B87D-1046876F9E7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76616C-D230-4E78-B5FD-35726054DEAB}" type="slidenum">
              <a:t>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8423E3E1-5B22-46B9-8CBB-38565D170D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9A87B903-4E42-4F6A-93E9-404AD6CB64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9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1EB88-F196-1648-AE73-72C7B0F46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D3C8AB-231F-0846-98CE-E20A574C2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EDD77B-4BC9-384A-919F-9FE02505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E1ED-4CE5-914B-A224-5C1F8101E879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7C3962-3486-F347-A116-C2ED3208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014F47-5CED-514E-B72A-EEE04A233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2C3D-4739-2F4B-977F-B2B9FD1BC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83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982FEF-0D77-C947-AA09-5022EF6D4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CAB877-5F08-5348-8CAD-B7BB32AE5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8321E9-1664-5645-9BE3-D0A348053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E1ED-4CE5-914B-A224-5C1F8101E879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72A0C5-28FE-7847-A735-49E80007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6883B7-20E7-DF47-B572-CACFA47C8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2C3D-4739-2F4B-977F-B2B9FD1BC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22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E4C045-0530-2F4D-9957-6A6950BC7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7D18B4-EB5E-EA46-AABC-24649E661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6B40D5-E13E-ED45-B99A-CCB2FB7A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E1ED-4CE5-914B-A224-5C1F8101E879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0ABAE5-CF23-2345-80BE-EB6B8ADE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40E1A-064C-5543-A4C1-9A815D3A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2C3D-4739-2F4B-977F-B2B9FD1BC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31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BF1949-9F32-914D-A6E4-C536A9E40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A1DB02-8ACD-804B-9B70-017299DAC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2C0484-E1DD-E949-89BB-C3CCAF34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E1ED-4CE5-914B-A224-5C1F8101E879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A6F77C-A9CF-674F-84B8-2A58E67D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7A2D05-C8BF-A743-9BED-89D9603A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2C3D-4739-2F4B-977F-B2B9FD1BC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01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E60BBB-7E85-9546-8F16-046C503B0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C6330F-B2B2-B243-B13E-749B35718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D9BEDD-99BB-4D40-B144-0F1B54ACD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E1ED-4CE5-914B-A224-5C1F8101E879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044D11-B9AB-DD47-931C-4ABB801C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72314A-E8E5-9A44-89D2-9DC6FBC6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2C3D-4739-2F4B-977F-B2B9FD1BC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12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2C184-A21B-584B-AC03-8B673341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882E95-AC62-1C40-8198-D35A28C87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4B151A-FB74-8243-B498-5CA3CA3DC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CE9A2B-2B3E-7447-B80C-C405E190C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E1ED-4CE5-914B-A224-5C1F8101E879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68A150-EBFC-8942-AE61-98EE805B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CE5374-CACF-AB4E-8E1F-ABAACE09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2C3D-4739-2F4B-977F-B2B9FD1BC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64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90AC17-C808-B447-92D1-6CD2DD355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A2B6CA-514B-5F45-B24C-1C311E495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97FDBF-2F82-CB47-888B-3E564B8D8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F6420-ECB0-0D4A-9FC9-50ADE0216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64F25E1-8233-C64C-B494-0FB647BAB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89D97A-A160-944F-A842-CF3554F3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E1ED-4CE5-914B-A224-5C1F8101E879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DCD658-2EA5-0F4C-AA43-79A04974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98AAB8-9421-0F40-AE0C-3F7623CF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2C3D-4739-2F4B-977F-B2B9FD1BC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71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F4687-6094-3644-8162-218BD6B84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FA055C-E165-4E47-910D-1DEE96B6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E1ED-4CE5-914B-A224-5C1F8101E879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353C8B-1F19-1A49-8287-31CD7B7BC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0ACBFD-7289-5A44-8C26-20FEF7C5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2C3D-4739-2F4B-977F-B2B9FD1BC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23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B93B23-EFF7-7542-89D7-77AAD126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E1ED-4CE5-914B-A224-5C1F8101E879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1ACB3E-506B-BB4C-968B-20DA5090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466648-E447-4946-AF08-50E1947E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2C3D-4739-2F4B-977F-B2B9FD1BC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79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CA55D-B501-B641-99BF-D010827F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7B9306-3A36-D144-B9D6-E4A6F6921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313C44-29C9-B04D-BDE3-9425CBD85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FCE050-0F0A-2541-93F5-DE380BAD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E1ED-4CE5-914B-A224-5C1F8101E879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B5C66A-031C-0F42-B6BF-D08FFC05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E94A22-4858-9F48-8912-9982C4A2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2C3D-4739-2F4B-977F-B2B9FD1BC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1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862FB-3C73-A640-AF75-9B2B3BBA5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547DE5C-71A4-B241-AAD2-37DF5BBED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CC8807-5C7F-7240-B99D-E5A6F5B4E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48FA38-6425-2C40-9B9D-BE898266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E1ED-4CE5-914B-A224-5C1F8101E879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8E45EC-E3F3-FD4F-AEA8-DE611E81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F0B572-3243-164D-91D6-090F873A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2C3D-4739-2F4B-977F-B2B9FD1BC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31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4622F9-153C-2D46-9A35-EAEFB09A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A046C0-6A33-5140-B705-C2FB2270E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D2A82B-BA5E-9F49-8A0A-017203CA6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FE1ED-4CE5-914B-A224-5C1F8101E879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7464C3-08CB-494F-8A2E-22E8006C9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FA20FB-A245-644C-B646-A0B32D048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52C3D-4739-2F4B-977F-B2B9FD1BC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33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f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f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1.xml"/><Relationship Id="rId12" Type="http://schemas.openxmlformats.org/officeDocument/2006/relationships/comments" Target="../comments/commen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png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6271" y="568572"/>
            <a:ext cx="9144000" cy="2387600"/>
          </a:xfrm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Robot Véronica</a:t>
            </a:r>
            <a:br>
              <a:rPr lang="fr-FR" dirty="0">
                <a:solidFill>
                  <a:srgbClr val="C00000"/>
                </a:solidFill>
              </a:rPr>
            </a:br>
            <a:r>
              <a:rPr lang="fr-FR" sz="4000" dirty="0">
                <a:solidFill>
                  <a:srgbClr val="C00000"/>
                </a:solidFill>
              </a:rPr>
              <a:t>en route pour mars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43696" y="4155829"/>
            <a:ext cx="9144000" cy="1655762"/>
          </a:xfrm>
        </p:spPr>
        <p:txBody>
          <a:bodyPr>
            <a:normAutofit fontScale="85000" lnSpcReduction="20000"/>
          </a:bodyPr>
          <a:lstStyle/>
          <a:p>
            <a:br>
              <a:rPr lang="fr-FR" dirty="0"/>
            </a:br>
            <a:r>
              <a:rPr lang="fr-FR" dirty="0"/>
              <a:t> Stanislas Pasternak</a:t>
            </a:r>
          </a:p>
          <a:p>
            <a:r>
              <a:rPr lang="fr-FR" dirty="0"/>
              <a:t>Clément </a:t>
            </a:r>
            <a:r>
              <a:rPr lang="fr-FR" dirty="0" err="1"/>
              <a:t>Salducci</a:t>
            </a:r>
            <a:endParaRPr lang="fr-FR" dirty="0"/>
          </a:p>
          <a:p>
            <a:r>
              <a:rPr lang="fr-FR" dirty="0"/>
              <a:t>Hamza El </a:t>
            </a:r>
            <a:r>
              <a:rPr lang="fr-FR" dirty="0" err="1"/>
              <a:t>Fergougui</a:t>
            </a:r>
            <a:endParaRPr lang="fr-FR" dirty="0"/>
          </a:p>
          <a:p>
            <a:r>
              <a:rPr lang="fr-FR" dirty="0" err="1"/>
              <a:t>Eya</a:t>
            </a:r>
            <a:r>
              <a:rPr lang="fr-FR" dirty="0"/>
              <a:t> </a:t>
            </a:r>
            <a:r>
              <a:rPr lang="fr-FR" dirty="0" err="1"/>
              <a:t>Rjiba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189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u="sng" dirty="0">
                <a:solidFill>
                  <a:srgbClr val="C00000"/>
                </a:solidFill>
              </a:rPr>
              <a:t>Problématique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479" y="1197733"/>
            <a:ext cx="11950521" cy="5125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Développer un robot guidé à distance qui peut enregistrer les données de température et d’humidité lors de son déplacement et les transmet à la base pour le but d’explorer le sol et de détecter la présence d’eau sur Mars.</a:t>
            </a:r>
          </a:p>
          <a:p>
            <a:pPr marL="0" indent="0">
              <a:buNone/>
            </a:pPr>
            <a:r>
              <a:rPr lang="fr-FR" sz="3200" dirty="0"/>
              <a:t>Contraintes:</a:t>
            </a:r>
          </a:p>
          <a:p>
            <a:pPr marL="0" indent="0">
              <a:buNone/>
            </a:pPr>
            <a:r>
              <a:rPr lang="fr-FR" sz="3200" dirty="0"/>
              <a:t>-Déplacement en ligne droite</a:t>
            </a:r>
          </a:p>
          <a:p>
            <a:pPr marL="0" indent="0">
              <a:buNone/>
            </a:pPr>
            <a:r>
              <a:rPr lang="fr-FR" sz="3200" dirty="0"/>
              <a:t>-Rotation sur lui-même</a:t>
            </a:r>
          </a:p>
          <a:p>
            <a:pPr marL="0" indent="0">
              <a:buNone/>
            </a:pPr>
            <a:r>
              <a:rPr lang="fr-FR" sz="3200" dirty="0"/>
              <a:t>-Données prises tous les 10 cm</a:t>
            </a:r>
          </a:p>
          <a:p>
            <a:pPr marL="0" indent="0">
              <a:buNone/>
            </a:pPr>
            <a:r>
              <a:rPr lang="fr-FR" sz="3200" dirty="0"/>
              <a:t>-Données transmises à la base toutes les 10 min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983347" y="5035638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5" name="Ecole Polytechniqu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10255" y="5263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6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complet, homme, cravate&#10;&#10;Description générée automatiquement">
            <a:extLst>
              <a:ext uri="{FF2B5EF4-FFF2-40B4-BE49-F238E27FC236}">
                <a16:creationId xmlns:a16="http://schemas.microsoft.com/office/drawing/2014/main" id="{11A7C06E-FF88-4C94-8689-DD35917190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-8"/>
          <a:stretch/>
        </p:blipFill>
        <p:spPr>
          <a:xfrm>
            <a:off x="975139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1" name="Image 10" descr="Une image contenant personne, bâtiment, intérieur, souriant&#10;&#10;Description générée automatiquement">
            <a:extLst>
              <a:ext uri="{FF2B5EF4-FFF2-40B4-BE49-F238E27FC236}">
                <a16:creationId xmlns:a16="http://schemas.microsoft.com/office/drawing/2014/main" id="{3B28570E-D085-4746-92D4-CC7768925E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r="17625"/>
          <a:stretch/>
        </p:blipFill>
        <p:spPr>
          <a:xfrm>
            <a:off x="3585647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9" name="Image 8" descr="Une image contenant personne, intérieur, homme, assis&#10;&#10;Description générée automatiquement">
            <a:extLst>
              <a:ext uri="{FF2B5EF4-FFF2-40B4-BE49-F238E27FC236}">
                <a16:creationId xmlns:a16="http://schemas.microsoft.com/office/drawing/2014/main" id="{008358F5-DD67-4470-B0A5-4457B43A4A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1" r="-3" b="30498"/>
          <a:stretch/>
        </p:blipFill>
        <p:spPr>
          <a:xfrm>
            <a:off x="6196155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5" name="Image 4" descr="Une image contenant personne, habits, rouge, femme&#10;&#10;Description générée automatiquement">
            <a:extLst>
              <a:ext uri="{FF2B5EF4-FFF2-40B4-BE49-F238E27FC236}">
                <a16:creationId xmlns:a16="http://schemas.microsoft.com/office/drawing/2014/main" id="{86F5FEB8-18E5-4687-94E3-8D7631DBC8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-8"/>
          <a:stretch/>
        </p:blipFill>
        <p:spPr>
          <a:xfrm>
            <a:off x="8806663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F7CD09A-B36E-4701-8538-4F1408BE236C}"/>
              </a:ext>
            </a:extLst>
          </p:cNvPr>
          <p:cNvSpPr txBox="1"/>
          <p:nvPr/>
        </p:nvSpPr>
        <p:spPr>
          <a:xfrm>
            <a:off x="4416516" y="612483"/>
            <a:ext cx="3559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>
                <a:solidFill>
                  <a:srgbClr val="C00000"/>
                </a:solidFill>
              </a:rPr>
              <a:t>Présentation de l’équipe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2478EAA-FEDD-453D-BE78-BFEF55AC08B6}"/>
              </a:ext>
            </a:extLst>
          </p:cNvPr>
          <p:cNvSpPr txBox="1"/>
          <p:nvPr/>
        </p:nvSpPr>
        <p:spPr>
          <a:xfrm>
            <a:off x="400599" y="1462494"/>
            <a:ext cx="355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Hamza EL FERGOUGUI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3D5360F-431C-4B0B-B826-5EE8CF110E3F}"/>
              </a:ext>
            </a:extLst>
          </p:cNvPr>
          <p:cNvSpPr txBox="1"/>
          <p:nvPr/>
        </p:nvSpPr>
        <p:spPr>
          <a:xfrm>
            <a:off x="3011107" y="1462494"/>
            <a:ext cx="355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Clément SALDUCCI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0898006-950E-4347-AD0B-8BDC0AB5BBBF}"/>
              </a:ext>
            </a:extLst>
          </p:cNvPr>
          <p:cNvSpPr txBox="1"/>
          <p:nvPr/>
        </p:nvSpPr>
        <p:spPr>
          <a:xfrm>
            <a:off x="5621615" y="1462494"/>
            <a:ext cx="355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Stanislas PASTERNAK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A416480-E016-4519-80C3-CE5BB63E79D1}"/>
              </a:ext>
            </a:extLst>
          </p:cNvPr>
          <p:cNvSpPr txBox="1"/>
          <p:nvPr/>
        </p:nvSpPr>
        <p:spPr>
          <a:xfrm>
            <a:off x="8232124" y="1462494"/>
            <a:ext cx="355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Eya</a:t>
            </a:r>
            <a:r>
              <a:rPr lang="fr-FR" dirty="0"/>
              <a:t> RJIBA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F881E6A-4AD4-4032-BD66-06AF1CD34A7D}"/>
              </a:ext>
            </a:extLst>
          </p:cNvPr>
          <p:cNvSpPr txBox="1"/>
          <p:nvPr/>
        </p:nvSpPr>
        <p:spPr>
          <a:xfrm>
            <a:off x="6196155" y="4993908"/>
            <a:ext cx="241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Très bon en </a:t>
            </a:r>
            <a:r>
              <a:rPr lang="fr-FR" dirty="0" err="1"/>
              <a:t>débeugage</a:t>
            </a:r>
            <a:r>
              <a:rPr lang="fr-FR" dirty="0"/>
              <a:t> : a atteint la phase 6 lors des tests préalables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85E8C38-8DCC-492D-91FF-D34C0206A7EC}"/>
              </a:ext>
            </a:extLst>
          </p:cNvPr>
          <p:cNvSpPr txBox="1"/>
          <p:nvPr/>
        </p:nvSpPr>
        <p:spPr>
          <a:xfrm>
            <a:off x="975138" y="4993907"/>
            <a:ext cx="241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Gestion de projet : ancien chargé d’affaires à la JE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583258D-1AE3-4270-B820-C318DD889E53}"/>
              </a:ext>
            </a:extLst>
          </p:cNvPr>
          <p:cNvSpPr txBox="1"/>
          <p:nvPr/>
        </p:nvSpPr>
        <p:spPr>
          <a:xfrm>
            <a:off x="3585646" y="4993907"/>
            <a:ext cx="241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Capacités en montage électrique : travail avec minutie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1D0A6FC-0354-4522-A044-565D8ABE7F02}"/>
              </a:ext>
            </a:extLst>
          </p:cNvPr>
          <p:cNvSpPr txBox="1"/>
          <p:nvPr/>
        </p:nvSpPr>
        <p:spPr>
          <a:xfrm>
            <a:off x="8806663" y="4993907"/>
            <a:ext cx="241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Bon esprit d’équipe : fait avancer toute l’équipe  </a:t>
            </a:r>
          </a:p>
        </p:txBody>
      </p:sp>
      <p:pic>
        <p:nvPicPr>
          <p:cNvPr id="21" name="Diapo 2">
            <a:hlinkClick r:id="" action="ppaction://media"/>
            <a:extLst>
              <a:ext uri="{FF2B5EF4-FFF2-40B4-BE49-F238E27FC236}">
                <a16:creationId xmlns:a16="http://schemas.microsoft.com/office/drawing/2014/main" id="{59F58ED4-609E-4D02-919C-A602813C9E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0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6504BACB-5A04-8448-A91C-A88CB5E66C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9590772"/>
              </p:ext>
            </p:extLst>
          </p:nvPr>
        </p:nvGraphicFramePr>
        <p:xfrm>
          <a:off x="164892" y="248195"/>
          <a:ext cx="11401673" cy="647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07E03FFB-A06F-6D41-A79F-D11FFB5CA01B}"/>
              </a:ext>
            </a:extLst>
          </p:cNvPr>
          <p:cNvSpPr txBox="1"/>
          <p:nvPr/>
        </p:nvSpPr>
        <p:spPr>
          <a:xfrm>
            <a:off x="7232909" y="248195"/>
            <a:ext cx="424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C00000"/>
                </a:solidFill>
              </a:rPr>
              <a:t>Planning de travail sur 6 séances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F29CE3D-7120-7949-AE12-C4E2CAD589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4349" y="815877"/>
            <a:ext cx="4242216" cy="3333238"/>
          </a:xfrm>
          <a:prstGeom prst="rect">
            <a:avLst/>
          </a:prstGeom>
        </p:spPr>
      </p:pic>
      <p:pic>
        <p:nvPicPr>
          <p:cNvPr id="11" name="Voix 002.m4a" descr="Voix 002.m4a">
            <a:hlinkClick r:id="" action="ppaction://media"/>
            <a:extLst>
              <a:ext uri="{FF2B5EF4-FFF2-40B4-BE49-F238E27FC236}">
                <a16:creationId xmlns:a16="http://schemas.microsoft.com/office/drawing/2014/main" id="{7BE7C9FF-64AB-394A-BF67-70032A8AD1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58504" y="5011957"/>
            <a:ext cx="812800" cy="8128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D90F6D0-441B-4A41-9808-7413D0D52D23}"/>
              </a:ext>
            </a:extLst>
          </p:cNvPr>
          <p:cNvSpPr txBox="1"/>
          <p:nvPr/>
        </p:nvSpPr>
        <p:spPr>
          <a:xfrm>
            <a:off x="887896" y="5824757"/>
            <a:ext cx="315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Présentation audio du planning</a:t>
            </a:r>
          </a:p>
        </p:txBody>
      </p:sp>
    </p:spTree>
    <p:extLst>
      <p:ext uri="{BB962C8B-B14F-4D97-AF65-F5344CB8AC3E}">
        <p14:creationId xmlns:p14="http://schemas.microsoft.com/office/powerpoint/2010/main" val="13084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>
            <a:extLst>
              <a:ext uri="{FF2B5EF4-FFF2-40B4-BE49-F238E27FC236}">
                <a16:creationId xmlns:a16="http://schemas.microsoft.com/office/drawing/2014/main" id="{9B5F9269-D48F-4A13-85F3-64419B5A8AA7}"/>
              </a:ext>
            </a:extLst>
          </p:cNvPr>
          <p:cNvSpPr/>
          <p:nvPr/>
        </p:nvSpPr>
        <p:spPr>
          <a:xfrm>
            <a:off x="4783371" y="174155"/>
            <a:ext cx="3345721" cy="1192470"/>
          </a:xfrm>
          <a:custGeom>
            <a:avLst>
              <a:gd name="f10" fmla="val 198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98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0" cap="flat">
            <a:solidFill>
              <a:srgbClr val="EF413D"/>
            </a:solidFill>
            <a:prstDash val="solid"/>
            <a:miter/>
          </a:ln>
        </p:spPr>
        <p:txBody>
          <a:bodyPr vert="horz" wrap="none" lIns="108851" tIns="54420" rIns="108851" bIns="54420" anchor="ctr" anchorCtr="0" compatLnSpc="0">
            <a:noAutofit/>
          </a:bodyPr>
          <a:lstStyle/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177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2CB30135-9C8E-4ED7-8A17-1A17C17B5495}"/>
              </a:ext>
            </a:extLst>
          </p:cNvPr>
          <p:cNvSpPr/>
          <p:nvPr/>
        </p:nvSpPr>
        <p:spPr>
          <a:xfrm>
            <a:off x="9116674" y="2170017"/>
            <a:ext cx="2301891" cy="1074969"/>
          </a:xfrm>
          <a:custGeom>
            <a:avLst>
              <a:gd name="f10" fmla="val 198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98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0" cap="flat">
            <a:solidFill>
              <a:srgbClr val="EF413D"/>
            </a:solidFill>
            <a:prstDash val="solid"/>
            <a:miter/>
          </a:ln>
        </p:spPr>
        <p:txBody>
          <a:bodyPr vert="horz" wrap="none" lIns="108851" tIns="54420" rIns="108851" bIns="54420" anchor="ctr" anchorCtr="0" compatLnSpc="0">
            <a:noAutofit/>
          </a:bodyPr>
          <a:lstStyle/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177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orme libre 3">
            <a:extLst>
              <a:ext uri="{FF2B5EF4-FFF2-40B4-BE49-F238E27FC236}">
                <a16:creationId xmlns:a16="http://schemas.microsoft.com/office/drawing/2014/main" id="{20B4E488-56B1-488E-8E6E-7EE8D81DC63F}"/>
              </a:ext>
            </a:extLst>
          </p:cNvPr>
          <p:cNvSpPr/>
          <p:nvPr/>
        </p:nvSpPr>
        <p:spPr>
          <a:xfrm>
            <a:off x="4637374" y="1885605"/>
            <a:ext cx="2917257" cy="2284750"/>
          </a:xfrm>
          <a:custGeom>
            <a:avLst>
              <a:gd name="f10" fmla="val 198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98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0" cap="flat">
            <a:solidFill>
              <a:srgbClr val="EF413D"/>
            </a:solidFill>
            <a:prstDash val="solid"/>
            <a:miter/>
          </a:ln>
        </p:spPr>
        <p:txBody>
          <a:bodyPr vert="horz" wrap="none" lIns="108851" tIns="54420" rIns="108851" bIns="54420" anchor="ctr" anchorCtr="0" compatLnSpc="0">
            <a:noAutofit/>
          </a:bodyPr>
          <a:lstStyle/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177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678EE99-E8B6-45D7-955C-926D22AF5DA6}"/>
              </a:ext>
            </a:extLst>
          </p:cNvPr>
          <p:cNvSpPr txBox="1"/>
          <p:nvPr/>
        </p:nvSpPr>
        <p:spPr>
          <a:xfrm>
            <a:off x="5039372" y="274291"/>
            <a:ext cx="3153940" cy="1092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108851" tIns="54420" rIns="108851" bIns="54420" anchor="t" anchorCtr="0" compatLnSpc="0">
            <a:noAutofit/>
          </a:bodyPr>
          <a:lstStyle/>
          <a:p>
            <a:pPr algn="ctr"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77" dirty="0"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Robot Veronica</a:t>
            </a:r>
          </a:p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14" dirty="0"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-déplacement en ligne droite</a:t>
            </a:r>
          </a:p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14" dirty="0"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-rotation sur lui-même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C52D5E6-4B5B-4EB4-8E0B-E0145C983997}"/>
              </a:ext>
            </a:extLst>
          </p:cNvPr>
          <p:cNvSpPr txBox="1"/>
          <p:nvPr/>
        </p:nvSpPr>
        <p:spPr>
          <a:xfrm>
            <a:off x="4699141" y="1962875"/>
            <a:ext cx="2644695" cy="201326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108851" tIns="54420" rIns="108851" bIns="54420" anchor="t" anchorCtr="0" compatLnSpc="0">
            <a:noAutofit/>
          </a:bodyPr>
          <a:lstStyle/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77" dirty="0"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Carte Nucléo</a:t>
            </a:r>
          </a:p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14" dirty="0"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- Contrôle des moteurs</a:t>
            </a:r>
          </a:p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14" dirty="0"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en fonction de la consigne </a:t>
            </a:r>
          </a:p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14" dirty="0"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- Asservissement du moteur</a:t>
            </a:r>
          </a:p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14" dirty="0"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 grâce au capteur</a:t>
            </a:r>
          </a:p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14" dirty="0"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- Envoie de la position à </a:t>
            </a:r>
          </a:p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14" dirty="0"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l’interface homme-machine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192F3EB-8A8C-4002-A5A5-CE59CEA34BD4}"/>
              </a:ext>
            </a:extLst>
          </p:cNvPr>
          <p:cNvSpPr txBox="1"/>
          <p:nvPr/>
        </p:nvSpPr>
        <p:spPr>
          <a:xfrm>
            <a:off x="9198799" y="2216454"/>
            <a:ext cx="2429886" cy="9947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108851" tIns="54420" rIns="108851" bIns="54420" anchor="t" anchorCtr="0" compatLnSpc="0">
            <a:noAutofit/>
          </a:bodyPr>
          <a:lstStyle/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77" dirty="0"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Batterie</a:t>
            </a:r>
          </a:p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14" dirty="0"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- Carte Nucléo</a:t>
            </a:r>
          </a:p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14" dirty="0"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- Servomoteurs</a:t>
            </a:r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24310D79-93B9-4CB4-851E-D63B57D8E783}"/>
              </a:ext>
            </a:extLst>
          </p:cNvPr>
          <p:cNvSpPr/>
          <p:nvPr/>
        </p:nvSpPr>
        <p:spPr>
          <a:xfrm>
            <a:off x="6278149" y="4586082"/>
            <a:ext cx="2131210" cy="1060595"/>
          </a:xfrm>
          <a:custGeom>
            <a:avLst>
              <a:gd name="f10" fmla="val 198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98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0" cap="flat">
            <a:solidFill>
              <a:srgbClr val="EF413D"/>
            </a:solidFill>
            <a:prstDash val="solid"/>
            <a:miter/>
          </a:ln>
        </p:spPr>
        <p:txBody>
          <a:bodyPr vert="horz" wrap="none" lIns="108851" tIns="54420" rIns="108851" bIns="54420" anchor="ctr" anchorCtr="0" compatLnSpc="0">
            <a:noAutofit/>
          </a:bodyPr>
          <a:lstStyle/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177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88861F8-2673-4FF8-9268-C782490B3BFE}"/>
              </a:ext>
            </a:extLst>
          </p:cNvPr>
          <p:cNvSpPr txBox="1"/>
          <p:nvPr/>
        </p:nvSpPr>
        <p:spPr>
          <a:xfrm>
            <a:off x="6350701" y="4631724"/>
            <a:ext cx="1960981" cy="90560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108851" tIns="54420" rIns="108851" bIns="54420" anchor="t" anchorCtr="0" compatLnSpc="0">
            <a:noAutofit/>
          </a:bodyPr>
          <a:lstStyle/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77" dirty="0"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Moteurs</a:t>
            </a:r>
          </a:p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93" dirty="0"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- Translation</a:t>
            </a:r>
          </a:p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93" dirty="0"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- Rotation</a:t>
            </a:r>
          </a:p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14" dirty="0">
              <a:solidFill>
                <a:srgbClr val="000000"/>
              </a:solidFill>
              <a:latin typeface="Impact" pitchFamily="34"/>
              <a:ea typeface="Microsoft YaHei" pitchFamily="2"/>
              <a:cs typeface="Arial" pitchFamily="2"/>
            </a:endParaRPr>
          </a:p>
        </p:txBody>
      </p:sp>
      <p:cxnSp>
        <p:nvCxnSpPr>
          <p:cNvPr id="18" name="Connecteur en angle 19">
            <a:extLst>
              <a:ext uri="{FF2B5EF4-FFF2-40B4-BE49-F238E27FC236}">
                <a16:creationId xmlns:a16="http://schemas.microsoft.com/office/drawing/2014/main" id="{CB2761EE-76D0-4720-94BF-FA8959827E41}"/>
              </a:ext>
            </a:extLst>
          </p:cNvPr>
          <p:cNvCxnSpPr>
            <a:cxnSpLocks/>
            <a:endCxn id="16" idx="3"/>
          </p:cNvCxnSpPr>
          <p:nvPr/>
        </p:nvCxnSpPr>
        <p:spPr>
          <a:xfrm rot="16200000" flipH="1">
            <a:off x="5639508" y="4477739"/>
            <a:ext cx="912986" cy="364295"/>
          </a:xfrm>
          <a:prstGeom prst="bentConnector2">
            <a:avLst/>
          </a:prstGeom>
          <a:noFill/>
          <a:ln w="38157" cap="flat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21" name="Connecteur en angle 22">
            <a:extLst>
              <a:ext uri="{FF2B5EF4-FFF2-40B4-BE49-F238E27FC236}">
                <a16:creationId xmlns:a16="http://schemas.microsoft.com/office/drawing/2014/main" id="{A0055EAE-293B-49B3-B062-FA21E06A3973}"/>
              </a:ext>
            </a:extLst>
          </p:cNvPr>
          <p:cNvCxnSpPr>
            <a:cxnSpLocks/>
            <a:stCxn id="3" idx="2"/>
          </p:cNvCxnSpPr>
          <p:nvPr/>
        </p:nvCxnSpPr>
        <p:spPr>
          <a:xfrm rot="5400000">
            <a:off x="8522818" y="3131528"/>
            <a:ext cx="1631345" cy="1858260"/>
          </a:xfrm>
          <a:prstGeom prst="bentConnector2">
            <a:avLst/>
          </a:prstGeom>
          <a:noFill/>
          <a:ln w="38157" cap="flat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23" name="Connecteur en angle 31">
            <a:extLst>
              <a:ext uri="{FF2B5EF4-FFF2-40B4-BE49-F238E27FC236}">
                <a16:creationId xmlns:a16="http://schemas.microsoft.com/office/drawing/2014/main" id="{EAE59910-1217-43B4-800E-52BCE6385DA7}"/>
              </a:ext>
            </a:extLst>
          </p:cNvPr>
          <p:cNvCxnSpPr>
            <a:cxnSpLocks/>
            <a:stCxn id="4" idx="1"/>
            <a:endCxn id="3" idx="3"/>
          </p:cNvCxnSpPr>
          <p:nvPr/>
        </p:nvCxnSpPr>
        <p:spPr>
          <a:xfrm flipV="1">
            <a:off x="7554630" y="2707502"/>
            <a:ext cx="1562043" cy="320478"/>
          </a:xfrm>
          <a:prstGeom prst="bentConnector3">
            <a:avLst/>
          </a:prstGeom>
          <a:noFill/>
          <a:ln w="38157" cap="flat">
            <a:solidFill>
              <a:srgbClr val="FF0000"/>
            </a:solidFill>
            <a:prstDash val="solid"/>
            <a:miter/>
            <a:headEnd type="arrow"/>
          </a:ln>
        </p:spPr>
      </p:cxnSp>
      <p:cxnSp>
        <p:nvCxnSpPr>
          <p:cNvPr id="66" name="Connecteur en angle 31">
            <a:extLst>
              <a:ext uri="{FF2B5EF4-FFF2-40B4-BE49-F238E27FC236}">
                <a16:creationId xmlns:a16="http://schemas.microsoft.com/office/drawing/2014/main" id="{EA98C952-8E05-40D0-870E-A5915FE0E24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35552" y="2603506"/>
            <a:ext cx="1801821" cy="1"/>
          </a:xfrm>
          <a:prstGeom prst="bentConnector3">
            <a:avLst/>
          </a:prstGeom>
          <a:noFill/>
          <a:ln w="38157" cap="flat">
            <a:solidFill>
              <a:srgbClr val="FF0000"/>
            </a:solidFill>
            <a:prstDash val="solid"/>
            <a:miter/>
            <a:headEnd type="arrow"/>
          </a:ln>
        </p:spPr>
      </p:cxnSp>
      <p:sp>
        <p:nvSpPr>
          <p:cNvPr id="67" name="Forme libre 3">
            <a:extLst>
              <a:ext uri="{FF2B5EF4-FFF2-40B4-BE49-F238E27FC236}">
                <a16:creationId xmlns:a16="http://schemas.microsoft.com/office/drawing/2014/main" id="{F39CF1F6-CE9A-4908-B66F-E58E9329C288}"/>
              </a:ext>
            </a:extLst>
          </p:cNvPr>
          <p:cNvSpPr/>
          <p:nvPr/>
        </p:nvSpPr>
        <p:spPr>
          <a:xfrm>
            <a:off x="402750" y="1902200"/>
            <a:ext cx="2734392" cy="1468997"/>
          </a:xfrm>
          <a:custGeom>
            <a:avLst>
              <a:gd name="f10" fmla="val 198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98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0" cap="flat">
            <a:solidFill>
              <a:srgbClr val="EF413D"/>
            </a:solidFill>
            <a:prstDash val="solid"/>
            <a:miter/>
          </a:ln>
        </p:spPr>
        <p:txBody>
          <a:bodyPr vert="horz" wrap="none" lIns="108851" tIns="54420" rIns="108851" bIns="54420" anchor="ctr" anchorCtr="0" compatLnSpc="0">
            <a:noAutofit/>
          </a:bodyPr>
          <a:lstStyle/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177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38AB35BF-93B7-4EC3-9A08-A316095C9370}"/>
              </a:ext>
            </a:extLst>
          </p:cNvPr>
          <p:cNvSpPr txBox="1"/>
          <p:nvPr/>
        </p:nvSpPr>
        <p:spPr>
          <a:xfrm>
            <a:off x="502612" y="2136207"/>
            <a:ext cx="2484074" cy="94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77" dirty="0">
                <a:latin typeface="Impact" panose="020B0806030902050204" pitchFamily="34" charset="0"/>
              </a:rPr>
              <a:t>Capteur</a:t>
            </a:r>
          </a:p>
          <a:p>
            <a:r>
              <a:rPr lang="fr-FR" sz="1693" dirty="0">
                <a:latin typeface="Impact" panose="020B0806030902050204" pitchFamily="34" charset="0"/>
              </a:rPr>
              <a:t>- Gyroscope</a:t>
            </a:r>
          </a:p>
          <a:p>
            <a:r>
              <a:rPr lang="fr-FR" sz="1693" dirty="0">
                <a:latin typeface="Impact" panose="020B0806030902050204" pitchFamily="34" charset="0"/>
              </a:rPr>
              <a:t>- Capteur de position</a:t>
            </a:r>
          </a:p>
        </p:txBody>
      </p:sp>
      <p:cxnSp>
        <p:nvCxnSpPr>
          <p:cNvPr id="83" name="Connecteur en angle 22">
            <a:extLst>
              <a:ext uri="{FF2B5EF4-FFF2-40B4-BE49-F238E27FC236}">
                <a16:creationId xmlns:a16="http://schemas.microsoft.com/office/drawing/2014/main" id="{D3ACC24E-07F9-4150-AB4E-C3175C3A3ACE}"/>
              </a:ext>
            </a:extLst>
          </p:cNvPr>
          <p:cNvCxnSpPr>
            <a:cxnSpLocks/>
            <a:stCxn id="16" idx="2"/>
          </p:cNvCxnSpPr>
          <p:nvPr/>
        </p:nvCxnSpPr>
        <p:spPr>
          <a:xfrm rot="16200000" flipH="1">
            <a:off x="7854993" y="5135437"/>
            <a:ext cx="526385" cy="1548864"/>
          </a:xfrm>
          <a:prstGeom prst="bentConnector2">
            <a:avLst/>
          </a:prstGeom>
          <a:noFill/>
          <a:ln w="38157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85" name="Forme libre 15">
            <a:extLst>
              <a:ext uri="{FF2B5EF4-FFF2-40B4-BE49-F238E27FC236}">
                <a16:creationId xmlns:a16="http://schemas.microsoft.com/office/drawing/2014/main" id="{4FA21F84-0C20-44BC-8716-C4CDC342E7B5}"/>
              </a:ext>
            </a:extLst>
          </p:cNvPr>
          <p:cNvSpPr/>
          <p:nvPr/>
        </p:nvSpPr>
        <p:spPr>
          <a:xfrm>
            <a:off x="8892620" y="5092832"/>
            <a:ext cx="2371795" cy="1296732"/>
          </a:xfrm>
          <a:custGeom>
            <a:avLst>
              <a:gd name="f10" fmla="val 198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98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0" cap="flat">
            <a:solidFill>
              <a:srgbClr val="EF413D"/>
            </a:solidFill>
            <a:prstDash val="solid"/>
            <a:miter/>
          </a:ln>
        </p:spPr>
        <p:txBody>
          <a:bodyPr vert="horz" wrap="none" lIns="108851" tIns="54420" rIns="108851" bIns="54420" anchor="ctr" anchorCtr="0" compatLnSpc="0">
            <a:noAutofit/>
          </a:bodyPr>
          <a:lstStyle/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177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43BA9DA4-347D-4E3E-8DFF-FCB0CB8E663C}"/>
              </a:ext>
            </a:extLst>
          </p:cNvPr>
          <p:cNvSpPr txBox="1"/>
          <p:nvPr/>
        </p:nvSpPr>
        <p:spPr>
          <a:xfrm>
            <a:off x="8985450" y="5262309"/>
            <a:ext cx="2186133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77" dirty="0">
                <a:latin typeface="Impact" panose="020B0806030902050204" pitchFamily="34" charset="0"/>
              </a:rPr>
              <a:t>Roues</a:t>
            </a:r>
          </a:p>
          <a:p>
            <a:r>
              <a:rPr lang="fr-FR" sz="1693" dirty="0">
                <a:latin typeface="Impact" panose="020B0806030902050204" pitchFamily="34" charset="0"/>
              </a:rPr>
              <a:t>- 2 roues motrices</a:t>
            </a:r>
          </a:p>
          <a:p>
            <a:r>
              <a:rPr lang="fr-FR" sz="1693" dirty="0">
                <a:latin typeface="Impact" panose="020B0806030902050204" pitchFamily="34" charset="0"/>
              </a:rPr>
              <a:t>- 1 roue libre</a:t>
            </a:r>
          </a:p>
          <a:p>
            <a:endParaRPr lang="fr-FR" sz="2177" dirty="0"/>
          </a:p>
        </p:txBody>
      </p:sp>
      <p:sp>
        <p:nvSpPr>
          <p:cNvPr id="87" name="Forme libre 3">
            <a:extLst>
              <a:ext uri="{FF2B5EF4-FFF2-40B4-BE49-F238E27FC236}">
                <a16:creationId xmlns:a16="http://schemas.microsoft.com/office/drawing/2014/main" id="{EB3E2A48-A764-4CCD-95F3-950717FD0A27}"/>
              </a:ext>
            </a:extLst>
          </p:cNvPr>
          <p:cNvSpPr/>
          <p:nvPr/>
        </p:nvSpPr>
        <p:spPr>
          <a:xfrm>
            <a:off x="656146" y="4221241"/>
            <a:ext cx="2734392" cy="1269885"/>
          </a:xfrm>
          <a:custGeom>
            <a:avLst>
              <a:gd name="f10" fmla="val 198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98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0" cap="flat">
            <a:solidFill>
              <a:srgbClr val="EF413D"/>
            </a:solidFill>
            <a:prstDash val="solid"/>
            <a:miter/>
          </a:ln>
        </p:spPr>
        <p:txBody>
          <a:bodyPr vert="horz" wrap="none" lIns="108851" tIns="54420" rIns="108851" bIns="54420" anchor="ctr" anchorCtr="0" compatLnSpc="0">
            <a:noAutofit/>
          </a:bodyPr>
          <a:lstStyle/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177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cxnSp>
        <p:nvCxnSpPr>
          <p:cNvPr id="88" name="Connecteur en angle 22">
            <a:extLst>
              <a:ext uri="{FF2B5EF4-FFF2-40B4-BE49-F238E27FC236}">
                <a16:creationId xmlns:a16="http://schemas.microsoft.com/office/drawing/2014/main" id="{8A3D556E-2FCE-4A8D-B889-52EDE07CDD24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88544" y="4221240"/>
            <a:ext cx="1983424" cy="685829"/>
          </a:xfrm>
          <a:prstGeom prst="bentConnector3">
            <a:avLst>
              <a:gd name="adj1" fmla="val 961"/>
            </a:avLst>
          </a:prstGeom>
          <a:noFill/>
          <a:ln w="38157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95" name="ZoneTexte 94">
            <a:extLst>
              <a:ext uri="{FF2B5EF4-FFF2-40B4-BE49-F238E27FC236}">
                <a16:creationId xmlns:a16="http://schemas.microsoft.com/office/drawing/2014/main" id="{93F4912D-E166-4739-BCC2-606D738369A0}"/>
              </a:ext>
            </a:extLst>
          </p:cNvPr>
          <p:cNvSpPr txBox="1"/>
          <p:nvPr/>
        </p:nvSpPr>
        <p:spPr>
          <a:xfrm>
            <a:off x="781305" y="4316453"/>
            <a:ext cx="2484074" cy="102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77" dirty="0">
                <a:latin typeface="Impact" panose="020B0806030902050204" pitchFamily="34" charset="0"/>
              </a:rPr>
              <a:t>Interface homme-machine</a:t>
            </a:r>
          </a:p>
          <a:p>
            <a:r>
              <a:rPr lang="fr-FR" sz="1693" dirty="0">
                <a:latin typeface="Impact" panose="020B0806030902050204" pitchFamily="34" charset="0"/>
              </a:rPr>
              <a:t>- Choix de la consigne</a:t>
            </a:r>
          </a:p>
        </p:txBody>
      </p:sp>
      <p:cxnSp>
        <p:nvCxnSpPr>
          <p:cNvPr id="126" name="Connecteur en angle 22">
            <a:extLst>
              <a:ext uri="{FF2B5EF4-FFF2-40B4-BE49-F238E27FC236}">
                <a16:creationId xmlns:a16="http://schemas.microsoft.com/office/drawing/2014/main" id="{F4725217-E0E7-42AC-8722-9B384FBC4B88}"/>
              </a:ext>
            </a:extLst>
          </p:cNvPr>
          <p:cNvCxnSpPr>
            <a:cxnSpLocks/>
          </p:cNvCxnSpPr>
          <p:nvPr/>
        </p:nvCxnSpPr>
        <p:spPr>
          <a:xfrm flipV="1">
            <a:off x="3388544" y="3244984"/>
            <a:ext cx="1248830" cy="1242841"/>
          </a:xfrm>
          <a:prstGeom prst="bentConnector3">
            <a:avLst>
              <a:gd name="adj1" fmla="val 50000"/>
            </a:avLst>
          </a:prstGeom>
          <a:noFill/>
          <a:ln w="38157" cap="flat">
            <a:solidFill>
              <a:srgbClr val="FF0000"/>
            </a:solidFill>
            <a:prstDash val="solid"/>
            <a:miter/>
            <a:tailEnd type="arrow"/>
          </a:ln>
        </p:spPr>
      </p:cxn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C31A192-5731-4BDD-B642-B2696B025E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304" y="308191"/>
            <a:ext cx="737254" cy="7372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55B2133-716C-194D-959D-FBE9B1179FE7}"/>
              </a:ext>
            </a:extLst>
          </p:cNvPr>
          <p:cNvSpPr txBox="1"/>
          <p:nvPr/>
        </p:nvSpPr>
        <p:spPr>
          <a:xfrm>
            <a:off x="5211014" y="6020232"/>
            <a:ext cx="2279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C00000"/>
                </a:solidFill>
              </a:rPr>
              <a:t>Schéma Bloc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1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257</Words>
  <Application>Microsoft Macintosh PowerPoint</Application>
  <PresentationFormat>Grand écran</PresentationFormat>
  <Paragraphs>56</Paragraphs>
  <Slides>5</Slides>
  <Notes>2</Notes>
  <HiddenSlides>0</HiddenSlides>
  <MMClips>4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Impact</vt:lpstr>
      <vt:lpstr>Liberation Sans</vt:lpstr>
      <vt:lpstr>Liberation Serif</vt:lpstr>
      <vt:lpstr>Thème Office</vt:lpstr>
      <vt:lpstr>Robot Véronica en route pour mars</vt:lpstr>
      <vt:lpstr>Problématique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Hamza EL FERGOUGUI</dc:creator>
  <cp:lastModifiedBy>Hamza EL FERGOUGUI</cp:lastModifiedBy>
  <cp:revision>7</cp:revision>
  <dcterms:created xsi:type="dcterms:W3CDTF">2020-03-19T08:43:31Z</dcterms:created>
  <dcterms:modified xsi:type="dcterms:W3CDTF">2020-03-19T10:52:03Z</dcterms:modified>
</cp:coreProperties>
</file>