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61" r:id="rId3"/>
    <p:sldId id="263" r:id="rId4"/>
    <p:sldId id="258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ED8A8-9357-4D78-AD53-39320FB9DF90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7633931-3C35-4908-B095-987C29E815CE}">
      <dgm:prSet phldrT="[Texte]"/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fr-FR" dirty="0"/>
            <a:t>Traitement vidéo</a:t>
          </a:r>
        </a:p>
      </dgm:t>
    </dgm:pt>
    <dgm:pt modelId="{CE2C5BFE-17FA-4E24-945E-4E47134B305A}" type="parTrans" cxnId="{261D6493-9803-4EEC-B30E-B6EC276A5D28}">
      <dgm:prSet/>
      <dgm:spPr/>
      <dgm:t>
        <a:bodyPr/>
        <a:lstStyle/>
        <a:p>
          <a:endParaRPr lang="fr-FR"/>
        </a:p>
      </dgm:t>
    </dgm:pt>
    <dgm:pt modelId="{969666A7-9163-4FB4-85E8-3B0685CC15FD}" type="sibTrans" cxnId="{261D6493-9803-4EEC-B30E-B6EC276A5D28}">
      <dgm:prSet/>
      <dgm:spPr/>
      <dgm:t>
        <a:bodyPr/>
        <a:lstStyle/>
        <a:p>
          <a:endParaRPr lang="fr-FR"/>
        </a:p>
      </dgm:t>
    </dgm:pt>
    <dgm:pt modelId="{22034E71-7A1C-4958-9C4D-B0A423A8B2B0}">
      <dgm:prSet phldrT="[Texte]"/>
      <dgm:sp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solidFill>
            <a:schemeClr val="lt1">
              <a:hueOff val="0"/>
              <a:satOff val="0"/>
              <a:lumOff val="0"/>
              <a:alpha val="97000"/>
            </a:schemeClr>
          </a:solidFill>
        </a:ln>
      </dgm:spPr>
      <dgm:t>
        <a:bodyPr/>
        <a:lstStyle/>
        <a:p>
          <a:r>
            <a:rPr lang="fr-FR" dirty="0"/>
            <a:t>Position du faisceau</a:t>
          </a:r>
        </a:p>
      </dgm:t>
    </dgm:pt>
    <dgm:pt modelId="{15642CCB-E32D-4EDB-B97A-2B6770D42FC5}" type="parTrans" cxnId="{6F31D75D-3AE3-40F1-B151-801AF9B28AEF}">
      <dgm:prSet/>
      <dgm:spPr/>
      <dgm:t>
        <a:bodyPr/>
        <a:lstStyle/>
        <a:p>
          <a:endParaRPr lang="fr-FR"/>
        </a:p>
      </dgm:t>
    </dgm:pt>
    <dgm:pt modelId="{17FD09E6-C4AD-408C-9744-7B3CE0A1752D}" type="sibTrans" cxnId="{6F31D75D-3AE3-40F1-B151-801AF9B28AEF}">
      <dgm:prSet/>
      <dgm:spPr/>
      <dgm:t>
        <a:bodyPr/>
        <a:lstStyle/>
        <a:p>
          <a:endParaRPr lang="fr-FR"/>
        </a:p>
      </dgm:t>
    </dgm:pt>
    <dgm:pt modelId="{8915044F-9058-43AA-A6F6-54CFC8EC069D}">
      <dgm:prSet phldrT="[Texte]"/>
      <dgm:sp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fr-FR" dirty="0"/>
            <a:t>Sécurité laser</a:t>
          </a:r>
        </a:p>
      </dgm:t>
    </dgm:pt>
    <dgm:pt modelId="{EDDE40F7-724E-4871-9001-D2644B4E95C1}" type="parTrans" cxnId="{79489739-36FE-44FA-A332-D5B7EB07C767}">
      <dgm:prSet/>
      <dgm:spPr/>
      <dgm:t>
        <a:bodyPr/>
        <a:lstStyle/>
        <a:p>
          <a:endParaRPr lang="fr-FR"/>
        </a:p>
      </dgm:t>
    </dgm:pt>
    <dgm:pt modelId="{727ACC0C-90F0-4B35-B7B0-AC087C052475}" type="sibTrans" cxnId="{79489739-36FE-44FA-A332-D5B7EB07C767}">
      <dgm:prSet/>
      <dgm:spPr/>
      <dgm:t>
        <a:bodyPr/>
        <a:lstStyle/>
        <a:p>
          <a:endParaRPr lang="fr-FR"/>
        </a:p>
      </dgm:t>
    </dgm:pt>
    <dgm:pt modelId="{6A4D9A81-89B3-40EE-B3B5-058FB9A187CB}" type="pres">
      <dgm:prSet presAssocID="{639ED8A8-9357-4D78-AD53-39320FB9DF9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C02793A-3902-4E85-87F2-EB97128E3F3F}" type="pres">
      <dgm:prSet presAssocID="{B7633931-3C35-4908-B095-987C29E815CE}" presName="composite" presStyleCnt="0"/>
      <dgm:spPr/>
    </dgm:pt>
    <dgm:pt modelId="{309A9784-9B1A-4BF3-A765-8DFCC42172DB}" type="pres">
      <dgm:prSet presAssocID="{B7633931-3C35-4908-B095-987C29E815CE}" presName="imgShp" presStyleLbl="fgImgPlace1" presStyleIdx="0" presStyleCnt="3" custFlipHor="1" custScaleX="3474" custScaleY="3474" custLinFactNeighborX="-43144" custLinFactNeighborY="6088"/>
      <dgm:spPr/>
    </dgm:pt>
    <dgm:pt modelId="{862733B5-8158-46AE-8D4D-6B55C990F033}" type="pres">
      <dgm:prSet presAssocID="{B7633931-3C35-4908-B095-987C29E815CE}" presName="txShp" presStyleLbl="node1" presStyleIdx="0" presStyleCnt="3" custLinFactNeighborX="19376" custLinFactNeighborY="239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291A254-D8E6-4473-A81F-821E322A01B9}" type="pres">
      <dgm:prSet presAssocID="{969666A7-9163-4FB4-85E8-3B0685CC15FD}" presName="spacing" presStyleCnt="0"/>
      <dgm:spPr/>
    </dgm:pt>
    <dgm:pt modelId="{6A656A6D-FD73-48AE-908B-A58441E9B5B5}" type="pres">
      <dgm:prSet presAssocID="{22034E71-7A1C-4958-9C4D-B0A423A8B2B0}" presName="composite" presStyleCnt="0"/>
      <dgm:spPr/>
    </dgm:pt>
    <dgm:pt modelId="{2EA093E4-C9E4-4757-B524-C1B9253000ED}" type="pres">
      <dgm:prSet presAssocID="{22034E71-7A1C-4958-9C4D-B0A423A8B2B0}" presName="imgShp" presStyleLbl="fgImgPlace1" presStyleIdx="1" presStyleCnt="3" custFlipHor="1" custScaleX="3474" custScaleY="6797" custLinFactNeighborX="-48730" custLinFactNeighborY="2691"/>
      <dgm:spPr/>
    </dgm:pt>
    <dgm:pt modelId="{B2994C28-095A-47B5-862A-AAAE6E905881}" type="pres">
      <dgm:prSet presAssocID="{22034E71-7A1C-4958-9C4D-B0A423A8B2B0}" presName="txShp" presStyleLbl="node1" presStyleIdx="1" presStyleCnt="3" custLinFactNeighborX="19376" custLinFactNeighborY="-134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47F42F2-374C-4A07-970B-C489979574FF}" type="pres">
      <dgm:prSet presAssocID="{17FD09E6-C4AD-408C-9744-7B3CE0A1752D}" presName="spacing" presStyleCnt="0"/>
      <dgm:spPr/>
    </dgm:pt>
    <dgm:pt modelId="{C671FE28-A898-45EA-92EE-BE4B8CB3840F}" type="pres">
      <dgm:prSet presAssocID="{8915044F-9058-43AA-A6F6-54CFC8EC069D}" presName="composite" presStyleCnt="0"/>
      <dgm:spPr/>
    </dgm:pt>
    <dgm:pt modelId="{6D427EBE-AACD-492D-BBFB-C33965410EC8}" type="pres">
      <dgm:prSet presAssocID="{8915044F-9058-43AA-A6F6-54CFC8EC069D}" presName="imgShp" presStyleLbl="fgImgPlace1" presStyleIdx="2" presStyleCnt="3" custFlipHor="1" custScaleX="5331" custScaleY="7542" custLinFactNeighborX="-41010" custLinFactNeighborY="-2218"/>
      <dgm:spPr/>
    </dgm:pt>
    <dgm:pt modelId="{8D9CB01A-760D-49D5-8F60-93E1986C1F7B}" type="pres">
      <dgm:prSet presAssocID="{8915044F-9058-43AA-A6F6-54CFC8EC069D}" presName="txShp" presStyleLbl="node1" presStyleIdx="2" presStyleCnt="3" custLinFactNeighborX="19244" custLinFactNeighborY="-2123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61D6493-9803-4EEC-B30E-B6EC276A5D28}" srcId="{639ED8A8-9357-4D78-AD53-39320FB9DF90}" destId="{B7633931-3C35-4908-B095-987C29E815CE}" srcOrd="0" destOrd="0" parTransId="{CE2C5BFE-17FA-4E24-945E-4E47134B305A}" sibTransId="{969666A7-9163-4FB4-85E8-3B0685CC15FD}"/>
    <dgm:cxn modelId="{35A5E77F-9171-4606-B424-B1FEEA4AD2D4}" type="presOf" srcId="{639ED8A8-9357-4D78-AD53-39320FB9DF90}" destId="{6A4D9A81-89B3-40EE-B3B5-058FB9A187CB}" srcOrd="0" destOrd="0" presId="urn:microsoft.com/office/officeart/2005/8/layout/vList3"/>
    <dgm:cxn modelId="{79489739-36FE-44FA-A332-D5B7EB07C767}" srcId="{639ED8A8-9357-4D78-AD53-39320FB9DF90}" destId="{8915044F-9058-43AA-A6F6-54CFC8EC069D}" srcOrd="2" destOrd="0" parTransId="{EDDE40F7-724E-4871-9001-D2644B4E95C1}" sibTransId="{727ACC0C-90F0-4B35-B7B0-AC087C052475}"/>
    <dgm:cxn modelId="{7D8EA57F-77D5-48B3-9C94-64A967BBD2B4}" type="presOf" srcId="{B7633931-3C35-4908-B095-987C29E815CE}" destId="{862733B5-8158-46AE-8D4D-6B55C990F033}" srcOrd="0" destOrd="0" presId="urn:microsoft.com/office/officeart/2005/8/layout/vList3"/>
    <dgm:cxn modelId="{51371EA3-81E1-4A3B-B612-0736945F01EF}" type="presOf" srcId="{8915044F-9058-43AA-A6F6-54CFC8EC069D}" destId="{8D9CB01A-760D-49D5-8F60-93E1986C1F7B}" srcOrd="0" destOrd="0" presId="urn:microsoft.com/office/officeart/2005/8/layout/vList3"/>
    <dgm:cxn modelId="{7D986D64-A702-42AE-8AF2-5A2D485790CA}" type="presOf" srcId="{22034E71-7A1C-4958-9C4D-B0A423A8B2B0}" destId="{B2994C28-095A-47B5-862A-AAAE6E905881}" srcOrd="0" destOrd="0" presId="urn:microsoft.com/office/officeart/2005/8/layout/vList3"/>
    <dgm:cxn modelId="{6F31D75D-3AE3-40F1-B151-801AF9B28AEF}" srcId="{639ED8A8-9357-4D78-AD53-39320FB9DF90}" destId="{22034E71-7A1C-4958-9C4D-B0A423A8B2B0}" srcOrd="1" destOrd="0" parTransId="{15642CCB-E32D-4EDB-B97A-2B6770D42FC5}" sibTransId="{17FD09E6-C4AD-408C-9744-7B3CE0A1752D}"/>
    <dgm:cxn modelId="{9023149B-4655-45EC-9FD9-E52A15793FE1}" type="presParOf" srcId="{6A4D9A81-89B3-40EE-B3B5-058FB9A187CB}" destId="{6C02793A-3902-4E85-87F2-EB97128E3F3F}" srcOrd="0" destOrd="0" presId="urn:microsoft.com/office/officeart/2005/8/layout/vList3"/>
    <dgm:cxn modelId="{8D385CB5-A8B8-40A7-98E5-A15AB8D32D9B}" type="presParOf" srcId="{6C02793A-3902-4E85-87F2-EB97128E3F3F}" destId="{309A9784-9B1A-4BF3-A765-8DFCC42172DB}" srcOrd="0" destOrd="0" presId="urn:microsoft.com/office/officeart/2005/8/layout/vList3"/>
    <dgm:cxn modelId="{8113D440-F437-4EC8-B446-F3D6C36BC8BC}" type="presParOf" srcId="{6C02793A-3902-4E85-87F2-EB97128E3F3F}" destId="{862733B5-8158-46AE-8D4D-6B55C990F033}" srcOrd="1" destOrd="0" presId="urn:microsoft.com/office/officeart/2005/8/layout/vList3"/>
    <dgm:cxn modelId="{8890836C-DD56-4F9D-8ADF-EF16A5962355}" type="presParOf" srcId="{6A4D9A81-89B3-40EE-B3B5-058FB9A187CB}" destId="{7291A254-D8E6-4473-A81F-821E322A01B9}" srcOrd="1" destOrd="0" presId="urn:microsoft.com/office/officeart/2005/8/layout/vList3"/>
    <dgm:cxn modelId="{A6FB7323-3A23-47A4-90A3-D820BF809768}" type="presParOf" srcId="{6A4D9A81-89B3-40EE-B3B5-058FB9A187CB}" destId="{6A656A6D-FD73-48AE-908B-A58441E9B5B5}" srcOrd="2" destOrd="0" presId="urn:microsoft.com/office/officeart/2005/8/layout/vList3"/>
    <dgm:cxn modelId="{27BA458D-167F-4E23-838E-7393ED748F54}" type="presParOf" srcId="{6A656A6D-FD73-48AE-908B-A58441E9B5B5}" destId="{2EA093E4-C9E4-4757-B524-C1B9253000ED}" srcOrd="0" destOrd="0" presId="urn:microsoft.com/office/officeart/2005/8/layout/vList3"/>
    <dgm:cxn modelId="{41391411-86EC-42C8-9CC4-742F820D9142}" type="presParOf" srcId="{6A656A6D-FD73-48AE-908B-A58441E9B5B5}" destId="{B2994C28-095A-47B5-862A-AAAE6E905881}" srcOrd="1" destOrd="0" presId="urn:microsoft.com/office/officeart/2005/8/layout/vList3"/>
    <dgm:cxn modelId="{C8A326A0-6F90-4510-94EE-EC07A6B9BCE0}" type="presParOf" srcId="{6A4D9A81-89B3-40EE-B3B5-058FB9A187CB}" destId="{B47F42F2-374C-4A07-970B-C489979574FF}" srcOrd="3" destOrd="0" presId="urn:microsoft.com/office/officeart/2005/8/layout/vList3"/>
    <dgm:cxn modelId="{C2147F46-4940-40C8-8B03-9A4FD6CF1237}" type="presParOf" srcId="{6A4D9A81-89B3-40EE-B3B5-058FB9A187CB}" destId="{C671FE28-A898-45EA-92EE-BE4B8CB3840F}" srcOrd="4" destOrd="0" presId="urn:microsoft.com/office/officeart/2005/8/layout/vList3"/>
    <dgm:cxn modelId="{37A2B40C-9B36-4BA9-9151-521AD72AFDBE}" type="presParOf" srcId="{C671FE28-A898-45EA-92EE-BE4B8CB3840F}" destId="{6D427EBE-AACD-492D-BBFB-C33965410EC8}" srcOrd="0" destOrd="0" presId="urn:microsoft.com/office/officeart/2005/8/layout/vList3"/>
    <dgm:cxn modelId="{6D170056-6057-426B-9D9B-C90236CEE969}" type="presParOf" srcId="{C671FE28-A898-45EA-92EE-BE4B8CB3840F}" destId="{8D9CB01A-760D-49D5-8F60-93E1986C1F7B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733B5-8158-46AE-8D4D-6B55C990F033}">
      <dsp:nvSpPr>
        <dsp:cNvPr id="0" name=""/>
        <dsp:cNvSpPr/>
      </dsp:nvSpPr>
      <dsp:spPr>
        <a:xfrm rot="10800000">
          <a:off x="2073909" y="32816"/>
          <a:ext cx="4628134" cy="1316003"/>
        </a:xfrm>
        <a:prstGeom prst="homePlate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321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/>
            <a:t>Traitement vidéo</a:t>
          </a:r>
        </a:p>
      </dsp:txBody>
      <dsp:txXfrm rot="10800000">
        <a:off x="2402910" y="32816"/>
        <a:ext cx="4299133" cy="1316003"/>
      </dsp:txXfrm>
    </dsp:sp>
    <dsp:sp modelId="{309A9784-9B1A-4BF3-A765-8DFCC42172DB}">
      <dsp:nvSpPr>
        <dsp:cNvPr id="0" name=""/>
        <dsp:cNvSpPr/>
      </dsp:nvSpPr>
      <dsp:spPr>
        <a:xfrm flipH="1">
          <a:off x="586527" y="716546"/>
          <a:ext cx="45717" cy="4571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94C28-095A-47B5-862A-AAAE6E905881}">
      <dsp:nvSpPr>
        <dsp:cNvPr id="0" name=""/>
        <dsp:cNvSpPr/>
      </dsp:nvSpPr>
      <dsp:spPr>
        <a:xfrm rot="10800000">
          <a:off x="2073909" y="1533149"/>
          <a:ext cx="4628134" cy="1316003"/>
        </a:xfrm>
        <a:prstGeom prst="homePlate">
          <a:avLst/>
        </a:prstGeom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 val="97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321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/>
            <a:t>Position du faisceau</a:t>
          </a:r>
        </a:p>
      </dsp:txBody>
      <dsp:txXfrm rot="10800000">
        <a:off x="2402910" y="1533149"/>
        <a:ext cx="4299133" cy="1316003"/>
      </dsp:txXfrm>
    </dsp:sp>
    <dsp:sp modelId="{2EA093E4-C9E4-4757-B524-C1B9253000ED}">
      <dsp:nvSpPr>
        <dsp:cNvPr id="0" name=""/>
        <dsp:cNvSpPr/>
      </dsp:nvSpPr>
      <dsp:spPr>
        <a:xfrm flipH="1">
          <a:off x="513015" y="2358816"/>
          <a:ext cx="45717" cy="894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CB01A-760D-49D5-8F60-93E1986C1F7B}">
      <dsp:nvSpPr>
        <dsp:cNvPr id="0" name=""/>
        <dsp:cNvSpPr/>
      </dsp:nvSpPr>
      <dsp:spPr>
        <a:xfrm rot="10800000">
          <a:off x="2073910" y="3139459"/>
          <a:ext cx="4628134" cy="1316003"/>
        </a:xfrm>
        <a:prstGeom prst="homePlate">
          <a:avLst/>
        </a:prstGeom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0321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kern="1200" dirty="0"/>
            <a:t>Sécurité laser</a:t>
          </a:r>
        </a:p>
      </dsp:txBody>
      <dsp:txXfrm rot="10800000">
        <a:off x="2402911" y="3139459"/>
        <a:ext cx="4299133" cy="1316003"/>
      </dsp:txXfrm>
    </dsp:sp>
    <dsp:sp modelId="{6D427EBE-AACD-492D-BBFB-C33965410EC8}">
      <dsp:nvSpPr>
        <dsp:cNvPr id="0" name=""/>
        <dsp:cNvSpPr/>
      </dsp:nvSpPr>
      <dsp:spPr>
        <a:xfrm flipH="1">
          <a:off x="608501" y="3998151"/>
          <a:ext cx="70156" cy="9925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F2114-7F1C-441F-B993-FF4BC002D7FE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9CFE5-D874-4D3D-B754-27386B96A3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29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73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0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90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578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001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21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211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99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74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12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43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76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9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60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94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96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5210D-D3DF-4398-9EDC-08B1306BF9F5}" type="datetimeFigureOut">
              <a:rPr lang="fr-FR" smtClean="0"/>
              <a:t>19/03/2020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C360E-36EB-4595-BAA2-51C94EE89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36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openxmlformats.org/officeDocument/2006/relationships/audio" Target="../media/media2.m4a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.png"/><Relationship Id="rId10" Type="http://schemas.openxmlformats.org/officeDocument/2006/relationships/image" Target="../media/image4.svg"/><Relationship Id="rId19" Type="http://schemas.openxmlformats.org/officeDocument/2006/relationships/image" Target="../media/image13.sv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417333-22A3-49E1-BCDF-D3E22ACA1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325" y="2327563"/>
            <a:ext cx="9144000" cy="1029999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chemeClr val="accent5"/>
                </a:solidFill>
              </a:rPr>
              <a:t>Light Touching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94E416B-3A7B-49CC-AEC4-494DF610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0" r="2783"/>
          <a:stretch/>
        </p:blipFill>
        <p:spPr>
          <a:xfrm>
            <a:off x="7658100" y="823263"/>
            <a:ext cx="4267200" cy="3199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7EA12DD-C29F-4EC6-92EB-D7DF13D98694}"/>
              </a:ext>
            </a:extLst>
          </p:cNvPr>
          <p:cNvSpPr txBox="1"/>
          <p:nvPr/>
        </p:nvSpPr>
        <p:spPr>
          <a:xfrm>
            <a:off x="1562100" y="3762375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« Toucher la lumière </a:t>
            </a:r>
            <a:r>
              <a:rPr lang="fr-FR" dirty="0" smtClean="0">
                <a:solidFill>
                  <a:schemeClr val="accent5"/>
                </a:solidFill>
              </a:rPr>
              <a:t>»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Projet PIMPS-Art et Sciences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9094" y="4984124"/>
            <a:ext cx="2871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Jad Aoun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Hippolyte Dupont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Hector Izard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Cécile Le Gall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Ewan Mer</a:t>
            </a:r>
          </a:p>
          <a:p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81082" y="4984124"/>
            <a:ext cx="2536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Encadrants :</a:t>
            </a:r>
          </a:p>
          <a:p>
            <a:r>
              <a:rPr lang="fr-FR" dirty="0" smtClean="0">
                <a:solidFill>
                  <a:schemeClr val="accent5"/>
                </a:solidFill>
              </a:rPr>
              <a:t>François </a:t>
            </a:r>
            <a:r>
              <a:rPr lang="fr-FR" dirty="0" err="1" smtClean="0">
                <a:solidFill>
                  <a:schemeClr val="accent5"/>
                </a:solidFill>
              </a:rPr>
              <a:t>Balembois</a:t>
            </a:r>
            <a:endParaRPr lang="fr-FR" dirty="0" smtClean="0">
              <a:solidFill>
                <a:schemeClr val="accent5"/>
              </a:solidFill>
            </a:endParaRPr>
          </a:p>
          <a:p>
            <a:r>
              <a:rPr lang="fr-FR" dirty="0" err="1" smtClean="0">
                <a:solidFill>
                  <a:schemeClr val="accent5"/>
                </a:solidFill>
              </a:rPr>
              <a:t>Eric</a:t>
            </a:r>
            <a:r>
              <a:rPr lang="fr-FR" dirty="0" smtClean="0">
                <a:solidFill>
                  <a:schemeClr val="accent5"/>
                </a:solidFill>
              </a:rPr>
              <a:t> Michel</a:t>
            </a:r>
            <a:endParaRPr lang="fr-FR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675370-0B50-40CD-A86C-C819D649B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27214"/>
            <a:ext cx="3701603" cy="961396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5"/>
                </a:solidFill>
              </a:rPr>
              <a:t>Problématique</a:t>
            </a:r>
            <a:endParaRPr lang="fr-FR" sz="3200" b="1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D0A057D-CF28-4A23-835E-D9329F826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Problématique principale:</a:t>
            </a:r>
          </a:p>
          <a:p>
            <a:pPr marL="0" indent="0">
              <a:buNone/>
            </a:pPr>
            <a:r>
              <a:rPr lang="fr-FR" dirty="0"/>
              <a:t>	- Envoyer un faisceau laser CO2/rouge couplé dans la paume 	d’une main et faire en sorte qu’il suive ses mouvements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Problématiques secondaires:</a:t>
            </a:r>
          </a:p>
          <a:p>
            <a:pPr marL="0" indent="0">
              <a:buNone/>
            </a:pPr>
            <a:r>
              <a:rPr lang="fr-FR" dirty="0"/>
              <a:t>	- Obtenir un faisceau laser couplé</a:t>
            </a:r>
          </a:p>
          <a:p>
            <a:pPr marL="0" indent="0">
              <a:buNone/>
            </a:pPr>
            <a:r>
              <a:rPr lang="fr-FR" dirty="0"/>
              <a:t>	- Connaître la position de la main</a:t>
            </a:r>
          </a:p>
          <a:p>
            <a:pPr marL="0" indent="0">
              <a:buNone/>
            </a:pPr>
            <a:r>
              <a:rPr lang="fr-FR" dirty="0"/>
              <a:t>	- Contrôler la position du faisceau laser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roblématique Hector">
            <a:hlinkClick r:id="" action="ppaction://media"/>
            <a:extLst>
              <a:ext uri="{FF2B5EF4-FFF2-40B4-BE49-F238E27FC236}">
                <a16:creationId xmlns:a16="http://schemas.microsoft.com/office/drawing/2014/main" xmlns="" id="{D70FE001-BA1B-4E5D-89DB-C05AD064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62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844FC2B-F4FB-4657-B3D1-E783FD9DA924}"/>
              </a:ext>
            </a:extLst>
          </p:cNvPr>
          <p:cNvSpPr txBox="1"/>
          <p:nvPr/>
        </p:nvSpPr>
        <p:spPr>
          <a:xfrm>
            <a:off x="1229360" y="245514"/>
            <a:ext cx="940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32C7A9">
                    <a:lumMod val="60000"/>
                    <a:lumOff val="40000"/>
                  </a:srgbClr>
                </a:solidFill>
              </a:rPr>
              <a:t>Répartition des tâches 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xmlns="" id="{EB9E3121-BB2E-42A9-B271-49F24702E415}"/>
              </a:ext>
            </a:extLst>
          </p:cNvPr>
          <p:cNvGraphicFramePr/>
          <p:nvPr>
            <p:extLst/>
          </p:nvPr>
        </p:nvGraphicFramePr>
        <p:xfrm>
          <a:off x="101600" y="1288627"/>
          <a:ext cx="6959600" cy="473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Graphique 7" descr="Présentation avec liste de vérification">
            <a:extLst>
              <a:ext uri="{FF2B5EF4-FFF2-40B4-BE49-F238E27FC236}">
                <a16:creationId xmlns:a16="http://schemas.microsoft.com/office/drawing/2014/main" xmlns="" id="{DA337B0B-A44E-4B6C-86ED-69729C533A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0640" y="148455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F759B4C-9E9D-4BA5-B4AC-E51687E8F0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34" t="21852" r="45166" b="21037"/>
          <a:stretch/>
        </p:blipFill>
        <p:spPr>
          <a:xfrm>
            <a:off x="184184" y="3075049"/>
            <a:ext cx="954377" cy="989010"/>
          </a:xfrm>
          <a:prstGeom prst="flowChartConnector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2C5F4CA-3590-47F1-BFD8-3623E461FE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998" t="23260" r="53585" b="61357"/>
          <a:stretch/>
        </p:blipFill>
        <p:spPr>
          <a:xfrm>
            <a:off x="1136927" y="1320981"/>
            <a:ext cx="1029488" cy="1058366"/>
          </a:xfrm>
          <a:prstGeom prst="flowChartConnector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90EE652-FB18-4D7A-B885-F59BCAC942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16" t="21481" r="37584" b="30963"/>
          <a:stretch/>
        </p:blipFill>
        <p:spPr>
          <a:xfrm>
            <a:off x="1221145" y="3065575"/>
            <a:ext cx="954378" cy="1007959"/>
          </a:xfrm>
          <a:prstGeom prst="flowChartConnector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C70BAE9-8553-4223-B4E0-39D4442A319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5316" t="18790" r="24418" b="61358"/>
          <a:stretch/>
        </p:blipFill>
        <p:spPr>
          <a:xfrm>
            <a:off x="101601" y="4460338"/>
            <a:ext cx="1036514" cy="1127340"/>
          </a:xfrm>
          <a:prstGeom prst="flowChartConnector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E9D97F1-08FB-4B06-88A2-A93C644CFA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472" t="22897" r="48546" b="36405"/>
          <a:stretch/>
        </p:blipFill>
        <p:spPr>
          <a:xfrm>
            <a:off x="1178589" y="4531872"/>
            <a:ext cx="1034565" cy="987540"/>
          </a:xfrm>
          <a:prstGeom prst="flowChartConnector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73D60F8-C092-4600-AC31-6742525EDAA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16" t="21481" r="37584" b="30963"/>
          <a:stretch/>
        </p:blipFill>
        <p:spPr>
          <a:xfrm>
            <a:off x="101600" y="1317572"/>
            <a:ext cx="981470" cy="1036572"/>
          </a:xfrm>
          <a:prstGeom prst="flowChartConnector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A5F9283C-298E-4824-A3DF-4D0C01122F5F}"/>
              </a:ext>
            </a:extLst>
          </p:cNvPr>
          <p:cNvSpPr txBox="1"/>
          <p:nvPr/>
        </p:nvSpPr>
        <p:spPr>
          <a:xfrm>
            <a:off x="7101674" y="4705751"/>
            <a:ext cx="362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Les puissances en sortie des lasers doivent respecter les normes de sécurité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F35383F-8F94-48A3-A05E-D4DE2ADDCDCE}"/>
              </a:ext>
            </a:extLst>
          </p:cNvPr>
          <p:cNvSpPr txBox="1"/>
          <p:nvPr/>
        </p:nvSpPr>
        <p:spPr>
          <a:xfrm>
            <a:off x="7143784" y="3075049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Le faisceau doit être correctement positionné sur la main du spectateur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720A9B49-7B23-4613-9711-E699B402907E}"/>
              </a:ext>
            </a:extLst>
          </p:cNvPr>
          <p:cNvSpPr txBox="1"/>
          <p:nvPr/>
        </p:nvSpPr>
        <p:spPr>
          <a:xfrm>
            <a:off x="7162800" y="1526593"/>
            <a:ext cx="362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Le système doit être capable de détecter et suivre la main du spectateur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23E0C7FB-3D28-4891-B0ED-5B1FB01D8BA5}"/>
              </a:ext>
            </a:extLst>
          </p:cNvPr>
          <p:cNvSpPr txBox="1"/>
          <p:nvPr/>
        </p:nvSpPr>
        <p:spPr>
          <a:xfrm>
            <a:off x="294640" y="2540000"/>
            <a:ext cx="179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Cécile &amp; Ewan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76BB70F-671F-4B4E-AEEA-8FCF6C82CD5A}"/>
              </a:ext>
            </a:extLst>
          </p:cNvPr>
          <p:cNvSpPr txBox="1"/>
          <p:nvPr/>
        </p:nvSpPr>
        <p:spPr>
          <a:xfrm>
            <a:off x="280247" y="4145417"/>
            <a:ext cx="179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Hector &amp; Cécile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85CCC258-2A72-4B8A-9C3E-37B0B65088D8}"/>
              </a:ext>
            </a:extLst>
          </p:cNvPr>
          <p:cNvSpPr txBox="1"/>
          <p:nvPr/>
        </p:nvSpPr>
        <p:spPr>
          <a:xfrm>
            <a:off x="342032" y="5655641"/>
            <a:ext cx="1798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Jad &amp; Hippolyte </a:t>
            </a:r>
          </a:p>
        </p:txBody>
      </p:sp>
      <p:pic>
        <p:nvPicPr>
          <p:cNvPr id="37" name="Graphique 36" descr="Ampoule">
            <a:extLst>
              <a:ext uri="{FF2B5EF4-FFF2-40B4-BE49-F238E27FC236}">
                <a16:creationId xmlns:a16="http://schemas.microsoft.com/office/drawing/2014/main" xmlns="" id="{43066C65-86BD-43F7-9D11-69E5694820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545997" y="4625220"/>
            <a:ext cx="914400" cy="914400"/>
          </a:xfrm>
          <a:prstGeom prst="rect">
            <a:avLst/>
          </a:prstGeom>
        </p:spPr>
      </p:pic>
      <p:pic>
        <p:nvPicPr>
          <p:cNvPr id="39" name="Graphique 38" descr="Programmeur">
            <a:extLst>
              <a:ext uri="{FF2B5EF4-FFF2-40B4-BE49-F238E27FC236}">
                <a16:creationId xmlns:a16="http://schemas.microsoft.com/office/drawing/2014/main" xmlns="" id="{3C0A1071-3724-4F2B-BFA7-DBFB573215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732181" y="1296321"/>
            <a:ext cx="914400" cy="914400"/>
          </a:xfrm>
          <a:prstGeom prst="rect">
            <a:avLst/>
          </a:prstGeom>
        </p:spPr>
      </p:pic>
      <p:pic>
        <p:nvPicPr>
          <p:cNvPr id="41" name="Graphique 40" descr="Ampoule">
            <a:extLst>
              <a:ext uri="{FF2B5EF4-FFF2-40B4-BE49-F238E27FC236}">
                <a16:creationId xmlns:a16="http://schemas.microsoft.com/office/drawing/2014/main" xmlns="" id="{5F749B92-B731-4A36-8E19-31C1F925F3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545997" y="2896563"/>
            <a:ext cx="914400" cy="914400"/>
          </a:xfrm>
          <a:prstGeom prst="rect">
            <a:avLst/>
          </a:prstGeom>
        </p:spPr>
      </p:pic>
      <p:pic>
        <p:nvPicPr>
          <p:cNvPr id="43" name="Graphique 42" descr="Processeur">
            <a:extLst>
              <a:ext uri="{FF2B5EF4-FFF2-40B4-BE49-F238E27FC236}">
                <a16:creationId xmlns:a16="http://schemas.microsoft.com/office/drawing/2014/main" xmlns="" id="{39060790-E9E2-48B7-B549-7F744B9F9C9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1277600" y="2847777"/>
            <a:ext cx="914400" cy="9144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BCC22CC4-2151-444C-B94C-543C649E1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27222" y="367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440" y="0"/>
            <a:ext cx="12313920" cy="692379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4421" y="5655124"/>
            <a:ext cx="3468925" cy="977496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5"/>
                </a:solidFill>
              </a:rPr>
              <a:t>Schéma bloc</a:t>
            </a:r>
            <a:endParaRPr lang="fr-FR" sz="3200" b="1" dirty="0">
              <a:solidFill>
                <a:schemeClr val="accent5"/>
              </a:solidFill>
            </a:endParaRPr>
          </a:p>
        </p:txBody>
      </p:sp>
      <p:pic>
        <p:nvPicPr>
          <p:cNvPr id="7" name="Schéma bloc-Céc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80" y="767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446C63D-E7BA-4CB5-8B94-1151BB91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54" y="339450"/>
            <a:ext cx="2907966" cy="912938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5"/>
                </a:solidFill>
              </a:rPr>
              <a:t>Calendrier</a:t>
            </a:r>
            <a:endParaRPr lang="fr-FR" sz="3200" b="1" dirty="0">
              <a:solidFill>
                <a:schemeClr val="accent5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0F30D03A-6510-45DE-8BF2-AD0465B5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7234"/>
            <a:ext cx="5909645" cy="43129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DA6411BF-D21A-4258-BDE7-561036A48021}"/>
              </a:ext>
            </a:extLst>
          </p:cNvPr>
          <p:cNvSpPr txBox="1"/>
          <p:nvPr/>
        </p:nvSpPr>
        <p:spPr>
          <a:xfrm>
            <a:off x="8288591" y="1560301"/>
            <a:ext cx="1524461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white"/>
                </a:solidFill>
              </a:rPr>
              <a:t>Laser</a:t>
            </a:r>
            <a:r>
              <a:rPr lang="fr-FR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3702467D-C871-49E0-BD3B-44CCAA4E75EC}"/>
              </a:ext>
            </a:extLst>
          </p:cNvPr>
          <p:cNvSpPr txBox="1"/>
          <p:nvPr/>
        </p:nvSpPr>
        <p:spPr>
          <a:xfrm>
            <a:off x="1570135" y="1560301"/>
            <a:ext cx="3575248" cy="7078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prstClr val="white"/>
                </a:solidFill>
              </a:rPr>
              <a:t>Asservissement en position des bras</a:t>
            </a:r>
          </a:p>
        </p:txBody>
      </p:sp>
      <p:pic>
        <p:nvPicPr>
          <p:cNvPr id="11" name="Espace réservé du contenu 10" descr="Une image contenant capture d’écran&#10;&#10;Description générée automatiquement">
            <a:extLst>
              <a:ext uri="{FF2B5EF4-FFF2-40B4-BE49-F238E27FC236}">
                <a16:creationId xmlns="" xmlns:a16="http://schemas.microsoft.com/office/drawing/2014/main" id="{78D403EC-5D01-45C5-92F1-D2F21ABB4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2339002"/>
            <a:ext cx="5595057" cy="4359062"/>
          </a:xfrm>
        </p:spPr>
      </p:pic>
      <p:pic>
        <p:nvPicPr>
          <p:cNvPr id="12" name="Son enregistré">
            <a:hlinkClick r:id="" action="ppaction://media"/>
            <a:extLst>
              <a:ext uri="{FF2B5EF4-FFF2-40B4-BE49-F238E27FC236}">
                <a16:creationId xmlns="" xmlns:a16="http://schemas.microsoft.com/office/drawing/2014/main" id="{8B67DE69-6FB6-4E90-89D9-236212E6A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842" y="491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1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TM04033937[[fn=Traînée de condensation]]</Template>
  <TotalTime>84</TotalTime>
  <Words>88</Words>
  <Application>Microsoft Office PowerPoint</Application>
  <PresentationFormat>Grand écran</PresentationFormat>
  <Paragraphs>33</Paragraphs>
  <Slides>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Century Gothic</vt:lpstr>
      <vt:lpstr>Traînée de condensation</vt:lpstr>
      <vt:lpstr>Light Touching</vt:lpstr>
      <vt:lpstr>Problématique</vt:lpstr>
      <vt:lpstr>Présentation PowerPoint</vt:lpstr>
      <vt:lpstr>Schéma bloc</vt:lpstr>
      <vt:lpstr>Calendrier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Touching</dc:title>
  <dc:creator>Hector Izard</dc:creator>
  <cp:lastModifiedBy>cecile le gall</cp:lastModifiedBy>
  <cp:revision>13</cp:revision>
  <dcterms:created xsi:type="dcterms:W3CDTF">2020-03-19T08:45:34Z</dcterms:created>
  <dcterms:modified xsi:type="dcterms:W3CDTF">2020-03-19T10:55:25Z</dcterms:modified>
</cp:coreProperties>
</file>