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3127613"/>
  <p:notesSz cx="7099300" cy="102346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Inter" panose="020B0502030000000004" pitchFamily="3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536">
          <p15:clr>
            <a:srgbClr val="A4A3A4"/>
          </p15:clr>
        </p15:guide>
        <p15:guide id="2" pos="1509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iH1wbjsktqQ79RFB4r98b+UYVf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3"/>
  </p:normalViewPr>
  <p:slideViewPr>
    <p:cSldViewPr snapToGrid="0">
      <p:cViewPr>
        <p:scale>
          <a:sx n="36" d="100"/>
          <a:sy n="36" d="100"/>
        </p:scale>
        <p:origin x="1528" y="-1920"/>
      </p:cViewPr>
      <p:guideLst>
        <p:guide orient="horz" pos="13536"/>
        <p:guide pos="150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esktop\Sup-optique\2%20A\Automatique\ProTIS\ServoMoteu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fr-FR" sz="4000" b="0" i="0" u="none" strike="noStrike" baseline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Loi </a:t>
            </a:r>
            <a:r>
              <a:rPr lang="el-GR" sz="4000" b="0" i="0" u="none" strike="noStrike" baseline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θ</a:t>
            </a:r>
            <a:r>
              <a:rPr lang="fr-FR" sz="4000" b="0" i="0" u="none" strike="noStrike" baseline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=f(t) du servomoteur</a:t>
            </a:r>
            <a:r>
              <a:rPr lang="es-ES" sz="4000" baseline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Feuil1!$A$2:$A$4</c:f>
              <c:numCache>
                <c:formatCode>General</c:formatCode>
                <c:ptCount val="3"/>
                <c:pt idx="0">
                  <c:v>1</c:v>
                </c:pt>
                <c:pt idx="1">
                  <c:v>1.5</c:v>
                </c:pt>
                <c:pt idx="2">
                  <c:v>2</c:v>
                </c:pt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0">
                  <c:v>-90</c:v>
                </c:pt>
                <c:pt idx="1">
                  <c:v>0</c:v>
                </c:pt>
                <c:pt idx="2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066-45ED-A287-E58E3927E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816216"/>
        <c:axId val="391816544"/>
      </c:scatterChart>
      <c:valAx>
        <c:axId val="391816216"/>
        <c:scaling>
          <c:orientation val="minMax"/>
          <c:max val="2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3000"/>
                  <a:t>t</a:t>
                </a:r>
                <a:r>
                  <a:rPr lang="es-ES" sz="3000" baseline="-25000"/>
                  <a:t>h</a:t>
                </a:r>
                <a:r>
                  <a:rPr lang="es-ES" sz="3000" baseline="0"/>
                  <a:t> (ms)</a:t>
                </a:r>
                <a:endParaRPr lang="es-ES" sz="3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1816544"/>
        <c:crosses val="autoZero"/>
        <c:crossBetween val="midCat"/>
      </c:valAx>
      <c:valAx>
        <c:axId val="391816544"/>
        <c:scaling>
          <c:orientation val="minMax"/>
          <c:max val="90"/>
          <c:min val="-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3000" baseline="0"/>
                  <a:t>θ</a:t>
                </a:r>
                <a:r>
                  <a:rPr lang="fr-FR" sz="3000" baseline="0"/>
                  <a:t> (°)</a:t>
                </a:r>
                <a:endParaRPr lang="es-ES" sz="3000" baseline="0"/>
              </a:p>
            </c:rich>
          </c:tx>
          <c:layout>
            <c:manualLayout>
              <c:xMode val="edge"/>
              <c:yMode val="edge"/>
              <c:x val="3.3333333333333333E-2"/>
              <c:y val="0.46726851851851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1816216"/>
        <c:crosses val="autoZero"/>
        <c:crossBetween val="midCat"/>
        <c:majorUnit val="9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3450" y="767575"/>
            <a:ext cx="4733100" cy="3837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3450" y="768350"/>
            <a:ext cx="26924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270641" y="7058156"/>
            <a:ext cx="25733932" cy="150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65"/>
              <a:buFont typeface="Calibri"/>
              <a:buNone/>
              <a:defRPr sz="1986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784402" y="22651983"/>
            <a:ext cx="22706410" cy="1041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/>
            </a:lvl1pPr>
            <a:lvl2pPr lvl="1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None/>
              <a:defRPr sz="6622"/>
            </a:lvl2pPr>
            <a:lvl3pPr lvl="2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/>
            </a:lvl3pPr>
            <a:lvl4pPr lvl="3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4pPr>
            <a:lvl5pPr lvl="4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5pPr>
            <a:lvl6pPr lvl="5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6pPr>
            <a:lvl7pPr lvl="6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7pPr>
            <a:lvl8pPr lvl="7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8pPr>
            <a:lvl9pPr lvl="8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081421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028665" y="39972916"/>
            <a:ext cx="10217884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1381869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081421" y="2296155"/>
            <a:ext cx="26112370" cy="833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455569" y="12106581"/>
            <a:ext cx="27364074" cy="2611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081421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028665" y="39972916"/>
            <a:ext cx="10217884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1381869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6655418" y="17306429"/>
            <a:ext cx="36548658" cy="652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6589987" y="10967556"/>
            <a:ext cx="36548658" cy="1920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081421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028665" y="39972916"/>
            <a:ext cx="10217884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1381869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081421" y="2296155"/>
            <a:ext cx="26112370" cy="833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081421" y="11480730"/>
            <a:ext cx="26112370" cy="2736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081421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0028665" y="39972916"/>
            <a:ext cx="10217884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1381869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065654" y="10751966"/>
            <a:ext cx="26112370" cy="179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65"/>
              <a:buFont typeface="Calibri"/>
              <a:buNone/>
              <a:defRPr sz="1986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065654" y="28861569"/>
            <a:ext cx="26112370" cy="943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6622"/>
              <a:buNone/>
              <a:defRPr sz="6622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960"/>
              <a:buNone/>
              <a:defRPr sz="596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081421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0028665" y="39972916"/>
            <a:ext cx="10217884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1381869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081421" y="2296155"/>
            <a:ext cx="26112370" cy="833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081421" y="11480730"/>
            <a:ext cx="12866966" cy="2736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5326827" y="11480730"/>
            <a:ext cx="12866966" cy="2736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081421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028665" y="39972916"/>
            <a:ext cx="10217884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1381869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085364" y="2296155"/>
            <a:ext cx="26112370" cy="833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085368" y="10572258"/>
            <a:ext cx="12807831" cy="51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 b="1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None/>
              <a:defRPr sz="6622" b="1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 b="1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085368" y="15753559"/>
            <a:ext cx="12807831" cy="2317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5326828" y="10572258"/>
            <a:ext cx="12870910" cy="51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 b="1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None/>
              <a:defRPr sz="6622" b="1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 b="1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5326828" y="15753559"/>
            <a:ext cx="12870910" cy="2317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2081421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0028665" y="39972916"/>
            <a:ext cx="10217884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1381869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081421" y="2296155"/>
            <a:ext cx="26112370" cy="833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2081421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0028665" y="39972916"/>
            <a:ext cx="10217884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1381869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081421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0028665" y="39972916"/>
            <a:ext cx="10217884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1381869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085364" y="2875174"/>
            <a:ext cx="9764544" cy="1006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95"/>
              <a:buFont typeface="Calibri"/>
              <a:buNone/>
              <a:defRPr sz="1059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2870909" y="6209587"/>
            <a:ext cx="15326828" cy="306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01382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0595"/>
              <a:buChar char="•"/>
              <a:defRPr sz="10595"/>
            </a:lvl1pPr>
            <a:lvl2pPr marL="914400" lvl="1" indent="-817308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9271"/>
              <a:buChar char="•"/>
              <a:defRPr sz="9271"/>
            </a:lvl2pPr>
            <a:lvl3pPr marL="1371600" lvl="2" indent="-733171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Char char="•"/>
              <a:defRPr sz="7946"/>
            </a:lvl3pPr>
            <a:lvl4pPr marL="1828800" lvl="3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4pPr>
            <a:lvl5pPr marL="2286000" lvl="4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5pPr>
            <a:lvl6pPr marL="2743200" lvl="5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6pPr>
            <a:lvl7pPr marL="3200400" lvl="6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7pPr>
            <a:lvl8pPr marL="3657600" lvl="7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8pPr>
            <a:lvl9pPr marL="4114800" lvl="8" indent="-649096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085364" y="12938284"/>
            <a:ext cx="9764544" cy="23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4635"/>
              <a:buNone/>
              <a:defRPr sz="4635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081421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028665" y="39972916"/>
            <a:ext cx="10217884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1381869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085364" y="2875174"/>
            <a:ext cx="9764544" cy="1006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95"/>
              <a:buFont typeface="Calibri"/>
              <a:buNone/>
              <a:defRPr sz="1059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2870909" y="6209587"/>
            <a:ext cx="15326828" cy="306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0595"/>
              <a:buFont typeface="Arial"/>
              <a:buNone/>
              <a:defRPr sz="105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9271"/>
              <a:buFont typeface="Arial"/>
              <a:buNone/>
              <a:defRPr sz="9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None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None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None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None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None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None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None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085364" y="12938284"/>
            <a:ext cx="9764544" cy="23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4635"/>
              <a:buNone/>
              <a:defRPr sz="4635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081421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028665" y="39972916"/>
            <a:ext cx="10217884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1381869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081421" y="2296155"/>
            <a:ext cx="26112370" cy="833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8"/>
              <a:buFont typeface="Calibri"/>
              <a:buNone/>
              <a:defRPr sz="145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081421" y="11480730"/>
            <a:ext cx="26112370" cy="2736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17308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9271"/>
              <a:buFont typeface="Arial"/>
              <a:buChar char="•"/>
              <a:defRPr sz="9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3171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4909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Char char="•"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07059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081421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028665" y="39972916"/>
            <a:ext cx="10217884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1381869" y="39972916"/>
            <a:ext cx="6811923" cy="22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761612" y="29634041"/>
            <a:ext cx="28318660" cy="11425069"/>
          </a:xfrm>
          <a:prstGeom prst="roundRect">
            <a:avLst>
              <a:gd name="adj" fmla="val 4553"/>
            </a:avLst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Cd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990387" y="9981350"/>
            <a:ext cx="28363446" cy="4888151"/>
          </a:xfrm>
          <a:prstGeom prst="roundRect">
            <a:avLst>
              <a:gd name="adj" fmla="val 4553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9372600" y="763648"/>
            <a:ext cx="18250319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fr-FR" sz="1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Asservissement de la position d’un laser sur une barrette optique</a:t>
            </a:r>
            <a:endParaRPr sz="12000" b="0" i="0" u="none" strike="noStrike" cap="non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87" name="Google Shape;87;p1"/>
          <p:cNvCxnSpPr/>
          <p:nvPr/>
        </p:nvCxnSpPr>
        <p:spPr>
          <a:xfrm>
            <a:off x="1000670" y="7714701"/>
            <a:ext cx="26207623" cy="0"/>
          </a:xfrm>
          <a:prstGeom prst="straightConnector1">
            <a:avLst/>
          </a:prstGeom>
          <a:noFill/>
          <a:ln w="63500" cap="flat" cmpd="sng">
            <a:solidFill>
              <a:srgbClr val="FF960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1"/>
          <p:cNvSpPr txBox="1"/>
          <p:nvPr/>
        </p:nvSpPr>
        <p:spPr>
          <a:xfrm>
            <a:off x="39214" y="41999997"/>
            <a:ext cx="30275213" cy="1107996"/>
          </a:xfrm>
          <a:prstGeom prst="rect">
            <a:avLst/>
          </a:prstGeom>
          <a:solidFill>
            <a:srgbClr val="FF960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fr-FR" sz="6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lense.institutoptique.fr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 rot="10800000">
            <a:off x="26550181" y="0"/>
            <a:ext cx="3749006" cy="4428010"/>
          </a:xfrm>
          <a:prstGeom prst="triangle">
            <a:avLst>
              <a:gd name="adj" fmla="val 0"/>
            </a:avLst>
          </a:prstGeom>
          <a:solidFill>
            <a:srgbClr val="FF96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98"/>
              <a:buFont typeface="Arial"/>
              <a:buNone/>
            </a:pPr>
            <a:endParaRPr sz="1859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958" y="644208"/>
            <a:ext cx="9211056" cy="378379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514958" y="6818975"/>
            <a:ext cx="16997516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4400" b="0" i="0" u="none" strike="noStrike" cap="none">
                <a:solidFill>
                  <a:srgbClr val="FF960A"/>
                </a:solidFill>
                <a:latin typeface="Inter"/>
                <a:ea typeface="Inter"/>
                <a:cs typeface="Inter"/>
                <a:sym typeface="Inter"/>
              </a:rPr>
              <a:t>CHEN Zhangdi / BOURGON Emmanuel / AMGHAR Abdesselam </a:t>
            </a:r>
            <a:br>
              <a:rPr lang="fr-FR" sz="4400" b="0" i="0" u="none" strike="noStrike" cap="none">
                <a:solidFill>
                  <a:srgbClr val="FF960A"/>
                </a:solidFill>
                <a:latin typeface="Inter"/>
                <a:ea typeface="Inter"/>
                <a:cs typeface="Inter"/>
                <a:sym typeface="Inter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5599551" y="7959052"/>
            <a:ext cx="24675662" cy="58477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0" i="1" u="none" strike="noStrike" cap="none">
                <a:solidFill>
                  <a:srgbClr val="FF960A"/>
                </a:solidFill>
                <a:latin typeface="Inter"/>
                <a:ea typeface="Inter"/>
                <a:cs typeface="Inter"/>
                <a:sym typeface="Inter"/>
              </a:rPr>
              <a:t>Procédés de Traitement de l’Information et du Signal/ Institut d’Optique / 2A</a:t>
            </a:r>
            <a:endParaRPr sz="4400" b="0" i="1" u="none" strike="noStrike" cap="none">
              <a:solidFill>
                <a:srgbClr val="FF960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93" name="Google Shape;93;p1"/>
          <p:cNvCxnSpPr/>
          <p:nvPr/>
        </p:nvCxnSpPr>
        <p:spPr>
          <a:xfrm>
            <a:off x="4106804" y="8696399"/>
            <a:ext cx="26207623" cy="0"/>
          </a:xfrm>
          <a:prstGeom prst="straightConnector1">
            <a:avLst/>
          </a:prstGeom>
          <a:noFill/>
          <a:ln w="63500" cap="flat" cmpd="sng">
            <a:solidFill>
              <a:srgbClr val="FF960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1"/>
          <p:cNvSpPr txBox="1"/>
          <p:nvPr/>
        </p:nvSpPr>
        <p:spPr>
          <a:xfrm>
            <a:off x="26826000" y="7909507"/>
            <a:ext cx="29225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1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Année 2021</a:t>
            </a:r>
            <a:endParaRPr sz="3600" b="1" i="1" u="none" strike="noStrike" cap="non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035174" y="10962520"/>
            <a:ext cx="28318660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4400" b="0" i="0" u="none" strike="noStrike" cap="none" dirty="0">
                <a:solidFill>
                  <a:srgbClr val="0A3250"/>
                </a:solidFill>
                <a:latin typeface="Inter"/>
                <a:ea typeface="Inter"/>
                <a:cs typeface="Inter"/>
                <a:sym typeface="Inter"/>
              </a:rPr>
              <a:t>On souhaite maintenir un faisceau laser sur une cible, sachant que le système est sujet à des instabilités qui modifient la direction du faisceau laser.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0A325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4400" b="0" i="0" u="none" strike="noStrike" cap="none" dirty="0">
                <a:solidFill>
                  <a:srgbClr val="0A3250"/>
                </a:solidFill>
                <a:latin typeface="Inter"/>
                <a:ea typeface="Inter"/>
                <a:cs typeface="Inter"/>
                <a:sym typeface="Inter"/>
              </a:rPr>
              <a:t>On dispose d’une barrette optique composée de 64 pixels alignés, d’un servomoteur pour la déplacer et d’une carte nucléo pour contrôler ces deux composants.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1"/>
          <p:cNvGrpSpPr/>
          <p:nvPr/>
        </p:nvGrpSpPr>
        <p:grpSpPr>
          <a:xfrm>
            <a:off x="955886" y="15038912"/>
            <a:ext cx="28477239" cy="14165984"/>
            <a:chOff x="1949760" y="8599125"/>
            <a:chExt cx="11386728" cy="12232341"/>
          </a:xfrm>
        </p:grpSpPr>
        <p:sp>
          <p:nvSpPr>
            <p:cNvPr id="97" name="Google Shape;97;p1"/>
            <p:cNvSpPr/>
            <p:nvPr/>
          </p:nvSpPr>
          <p:spPr>
            <a:xfrm>
              <a:off x="1967667" y="8599125"/>
              <a:ext cx="11368821" cy="12232341"/>
            </a:xfrm>
            <a:prstGeom prst="roundRect">
              <a:avLst>
                <a:gd name="adj" fmla="val 4553"/>
              </a:avLst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949760" y="8609723"/>
              <a:ext cx="11323319" cy="1213884"/>
            </a:xfrm>
            <a:prstGeom prst="roundRect">
              <a:avLst>
                <a:gd name="adj" fmla="val 50000"/>
              </a:avLst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fr-FR" sz="5400" b="1" i="0" u="none" strike="noStrike" cap="none" dirty="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Solution technique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1"/>
          <p:cNvSpPr/>
          <p:nvPr/>
        </p:nvSpPr>
        <p:spPr>
          <a:xfrm>
            <a:off x="1000670" y="9458159"/>
            <a:ext cx="28432454" cy="1033469"/>
          </a:xfrm>
          <a:prstGeom prst="roundRect">
            <a:avLst>
              <a:gd name="adj" fmla="val 50000"/>
            </a:avLst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r-FR" sz="5400" b="1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Objet du projet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 r="14618" b="1871"/>
          <a:stretch/>
        </p:blipFill>
        <p:spPr>
          <a:xfrm>
            <a:off x="8082712" y="30777494"/>
            <a:ext cx="5991851" cy="8445576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sp>
        <p:nvSpPr>
          <p:cNvPr id="102" name="Google Shape;102;p1"/>
          <p:cNvSpPr txBox="1"/>
          <p:nvPr/>
        </p:nvSpPr>
        <p:spPr>
          <a:xfrm>
            <a:off x="2641811" y="39312188"/>
            <a:ext cx="354292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 d’horloge (jaune) et signal top (bleu)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8829967" y="39280147"/>
            <a:ext cx="395797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Sortie de la barrette restituée par la carte Nucléo (bleu)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5">
            <a:alphaModFix/>
          </a:blip>
          <a:srcRect r="66870"/>
          <a:stretch/>
        </p:blipFill>
        <p:spPr>
          <a:xfrm>
            <a:off x="15572266" y="30797706"/>
            <a:ext cx="5408011" cy="8445576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sp>
        <p:nvSpPr>
          <p:cNvPr id="105" name="Google Shape;105;p1"/>
          <p:cNvSpPr txBox="1"/>
          <p:nvPr/>
        </p:nvSpPr>
        <p:spPr>
          <a:xfrm>
            <a:off x="16224406" y="39605984"/>
            <a:ext cx="39579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Position du laser en pixels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22757606" y="39659106"/>
            <a:ext cx="520444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 de contrôle de la position du servomoteur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26338264" y="21749388"/>
            <a:ext cx="8216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(2)</a:t>
            </a:r>
            <a:endParaRPr sz="14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5343377" y="39843772"/>
            <a:ext cx="8216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7844125" y="39711034"/>
            <a:ext cx="8216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21935956" y="39843772"/>
            <a:ext cx="8216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(4)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1700868" y="39711034"/>
            <a:ext cx="8216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2" name="Google Shape;112;p1"/>
          <p:cNvGraphicFramePr/>
          <p:nvPr/>
        </p:nvGraphicFramePr>
        <p:xfrm>
          <a:off x="22693345" y="29898253"/>
          <a:ext cx="5204442" cy="4523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13" name="Google Shape;113;p1"/>
          <p:cNvPicPr preferRelativeResize="0"/>
          <p:nvPr/>
        </p:nvPicPr>
        <p:blipFill rotWithShape="1">
          <a:blip r:embed="rId7">
            <a:alphaModFix/>
          </a:blip>
          <a:srcRect l="28143" r="29601"/>
          <a:stretch/>
        </p:blipFill>
        <p:spPr>
          <a:xfrm>
            <a:off x="1677423" y="31243828"/>
            <a:ext cx="5608974" cy="7469803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8">
            <a:alphaModFix/>
          </a:blip>
          <a:srcRect l="16693" t="5466" r="22644" b="3410"/>
          <a:stretch/>
        </p:blipFill>
        <p:spPr>
          <a:xfrm>
            <a:off x="22693345" y="35206566"/>
            <a:ext cx="5204442" cy="4399420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115" name="Google Shape;115;p1"/>
          <p:cNvPicPr preferRelativeResize="0"/>
          <p:nvPr/>
        </p:nvPicPr>
        <p:blipFill rotWithShape="1">
          <a:blip r:embed="rId9">
            <a:alphaModFix/>
          </a:blip>
          <a:srcRect l="20590" t="32965" r="15125" b="21024"/>
          <a:stretch/>
        </p:blipFill>
        <p:spPr>
          <a:xfrm rot="-5400000">
            <a:off x="22446505" y="15080034"/>
            <a:ext cx="5461210" cy="694574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6" name="Google Shape;116;p1"/>
          <p:cNvSpPr/>
          <p:nvPr/>
        </p:nvSpPr>
        <p:spPr>
          <a:xfrm>
            <a:off x="24892022" y="15736243"/>
            <a:ext cx="3288450" cy="1455296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Carte nucléo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 rot="184758">
            <a:off x="25729444" y="15080446"/>
            <a:ext cx="1641475" cy="18635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500" y="60000"/>
                </a:moveTo>
                <a:lnTo>
                  <a:pt x="7500" y="60000"/>
                </a:lnTo>
                <a:cubicBezTo>
                  <a:pt x="7500" y="33070"/>
                  <a:pt x="27220" y="10354"/>
                  <a:pt x="53495" y="7018"/>
                </a:cubicBezTo>
                <a:cubicBezTo>
                  <a:pt x="79771" y="3681"/>
                  <a:pt x="104377" y="20767"/>
                  <a:pt x="110888" y="46871"/>
                </a:cubicBezTo>
                <a:lnTo>
                  <a:pt x="118192" y="46871"/>
                </a:lnTo>
                <a:lnTo>
                  <a:pt x="105000" y="60000"/>
                </a:lnTo>
                <a:lnTo>
                  <a:pt x="88192" y="46871"/>
                </a:lnTo>
                <a:lnTo>
                  <a:pt x="95442" y="46871"/>
                </a:lnTo>
                <a:lnTo>
                  <a:pt x="95442" y="46871"/>
                </a:lnTo>
                <a:cubicBezTo>
                  <a:pt x="89458" y="28326"/>
                  <a:pt x="71848" y="17124"/>
                  <a:pt x="53788" y="20374"/>
                </a:cubicBezTo>
                <a:cubicBezTo>
                  <a:pt x="35727" y="23625"/>
                  <a:pt x="22500" y="40378"/>
                  <a:pt x="22500" y="6000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27159914" y="14997935"/>
            <a:ext cx="128043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(3)</a:t>
            </a:r>
            <a:endParaRPr sz="14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873469">
            <a:off x="16746865" y="22819290"/>
            <a:ext cx="5687934" cy="4165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0" name="Google Shape;120;p1"/>
          <p:cNvPicPr preferRelativeResize="0"/>
          <p:nvPr/>
        </p:nvPicPr>
        <p:blipFill rotWithShape="1">
          <a:blip r:embed="rId11">
            <a:alphaModFix/>
          </a:blip>
          <a:srcRect l="20331" t="9105" r="18099" b="11743"/>
          <a:stretch/>
        </p:blipFill>
        <p:spPr>
          <a:xfrm rot="5400000">
            <a:off x="22844077" y="23619735"/>
            <a:ext cx="6203082" cy="431309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1" name="Google Shape;121;p1"/>
          <p:cNvSpPr/>
          <p:nvPr/>
        </p:nvSpPr>
        <p:spPr>
          <a:xfrm rot="16200000">
            <a:off x="25169985" y="21718581"/>
            <a:ext cx="1266541" cy="5926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24364339" y="23017146"/>
            <a:ext cx="3258580" cy="146157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Barrette</a:t>
            </a:r>
            <a:endParaRPr sz="2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2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Servomoteur</a:t>
            </a: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22063300" y="21601417"/>
            <a:ext cx="19958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(1)+(4)</a:t>
            </a:r>
            <a:endParaRPr sz="14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 rot="5400000">
            <a:off x="23648862" y="21807112"/>
            <a:ext cx="1226366" cy="36104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p1"/>
          <p:cNvCxnSpPr>
            <a:cxnSpLocks/>
          </p:cNvCxnSpPr>
          <p:nvPr/>
        </p:nvCxnSpPr>
        <p:spPr>
          <a:xfrm>
            <a:off x="21582072" y="25339178"/>
            <a:ext cx="2146504" cy="73267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26" name="Google Shape;126;p1"/>
          <p:cNvCxnSpPr>
            <a:cxnSpLocks/>
          </p:cNvCxnSpPr>
          <p:nvPr/>
        </p:nvCxnSpPr>
        <p:spPr>
          <a:xfrm flipV="1">
            <a:off x="21582072" y="24894567"/>
            <a:ext cx="2146504" cy="3624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1" name="Google Shape;101;p1"/>
          <p:cNvSpPr/>
          <p:nvPr/>
        </p:nvSpPr>
        <p:spPr>
          <a:xfrm>
            <a:off x="18518820" y="23307537"/>
            <a:ext cx="2706151" cy="1171187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Laser</a:t>
            </a: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CEB1CED-B354-CB4B-9ECF-41845FC18D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6672" y="16135022"/>
            <a:ext cx="13417587" cy="129558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178</Words>
  <Application>Microsoft Macintosh PowerPoint</Application>
  <PresentationFormat>自定义</PresentationFormat>
  <Paragraphs>30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Calibri</vt:lpstr>
      <vt:lpstr>Arial</vt:lpstr>
      <vt:lpstr>Inter</vt:lpstr>
      <vt:lpstr>Thème Office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VILLEMEJANE</dc:creator>
  <cp:lastModifiedBy>Zhangdi Chen</cp:lastModifiedBy>
  <cp:revision>7</cp:revision>
  <dcterms:created xsi:type="dcterms:W3CDTF">2017-01-19T11:08:24Z</dcterms:created>
  <dcterms:modified xsi:type="dcterms:W3CDTF">2021-05-14T16:22:47Z</dcterms:modified>
</cp:coreProperties>
</file>