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2"/>
  </p:notesMasterIdLst>
  <p:sldIdLst>
    <p:sldId id="265" r:id="rId2"/>
    <p:sldId id="257" r:id="rId3"/>
    <p:sldId id="270" r:id="rId4"/>
    <p:sldId id="263" r:id="rId5"/>
    <p:sldId id="267" r:id="rId6"/>
    <p:sldId id="258" r:id="rId7"/>
    <p:sldId id="264" r:id="rId8"/>
    <p:sldId id="269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265"/>
    <a:srgbClr val="FF66C4"/>
    <a:srgbClr val="FFBD59"/>
    <a:srgbClr val="5C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ABB96-DDBA-41C4-B6ED-1481392AC113}" type="datetimeFigureOut">
              <a:rPr lang="fr-FR" smtClean="0"/>
              <a:t>17/04/2021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1A30A-AFE2-4498-9006-149B9CE38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4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EA4-857A-4F17-B693-ACD2EF2377ED}" type="datetime1">
              <a:rPr lang="fr-FR" smtClean="0"/>
              <a:t>17/04/2021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84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1FBF-C737-407C-B7C4-533AC0EAE1D8}" type="datetime1">
              <a:rPr lang="fr-FR" smtClean="0"/>
              <a:t>17/04/2021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1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D70C-BD72-44DF-96FF-8E40AA32995D}" type="datetime1">
              <a:rPr lang="fr-FR" smtClean="0"/>
              <a:t>17/04/2021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5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8F9-EFE6-4F3E-AFB1-4C2C1C465CF3}" type="datetime1">
              <a:rPr lang="fr-FR" smtClean="0"/>
              <a:t>17/04/2021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6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1C10-6E6B-4E2C-83D6-12E4CDEFA6EE}" type="datetime1">
              <a:rPr lang="fr-FR" smtClean="0"/>
              <a:t>17/04/2021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0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1995-A7B7-4B10-9667-7D862B4D48C9}" type="datetime1">
              <a:rPr lang="fr-FR" smtClean="0"/>
              <a:t>17/04/2021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13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3111-DA41-4EB1-99D1-49EECFA1CCAF}" type="datetime1">
              <a:rPr lang="fr-FR" smtClean="0"/>
              <a:t>17/04/2021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83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91E-7432-4028-855B-5A6252E26DDA}" type="datetime1">
              <a:rPr lang="fr-FR" smtClean="0"/>
              <a:t>17/04/2021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02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78-A041-4558-AFB1-4F0DB98BE79E}" type="datetime1">
              <a:rPr lang="fr-FR" smtClean="0"/>
              <a:t>17/04/2021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30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B4E-3305-42F2-B2C6-7931C9A634CA}" type="datetime1">
              <a:rPr lang="fr-FR" smtClean="0"/>
              <a:t>17/04/2021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84A3-EF9C-44BB-993D-9A1941265940}" type="datetime1">
              <a:rPr lang="fr-FR" smtClean="0"/>
              <a:t>17/04/2021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1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D96A-F569-48DF-8C03-A45DC57F6AEC}" type="datetime1">
              <a:rPr lang="fr-FR" smtClean="0"/>
              <a:t>17/04/2021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599C-6417-44E6-BDF1-CB250C90F39C}" type="datetime1">
              <a:rPr lang="fr-FR" smtClean="0"/>
              <a:t>17/04/2021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90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291-006F-46CE-9B80-93C974409EB5}" type="datetime1">
              <a:rPr lang="fr-FR" smtClean="0"/>
              <a:t>17/04/2021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86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F6DC-AB4D-49AB-A1A9-20F2B317F608}" type="datetime1">
              <a:rPr lang="fr-FR" smtClean="0"/>
              <a:t>17/04/2021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21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7482-18F3-473D-A2C2-C9B35C428CBE}" type="datetime1">
              <a:rPr lang="fr-FR" smtClean="0"/>
              <a:t>17/04/2021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3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99E6-C159-4C4E-8482-7ACA3E40D556}" type="datetime1">
              <a:rPr lang="fr-FR" smtClean="0"/>
              <a:t>17/04/2021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12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1F33868-83B8-4A96-A1AF-30C7C5D3D317}" type="datetime1">
              <a:rPr lang="fr-FR" smtClean="0"/>
              <a:t>17/04/2021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66D615-6E31-41FA-9498-2DD00F8D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745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2340760"/>
            <a:ext cx="9144000" cy="1641490"/>
          </a:xfrm>
        </p:spPr>
        <p:txBody>
          <a:bodyPr/>
          <a:lstStyle/>
          <a:p>
            <a:r>
              <a:rPr lang="fr-FR" dirty="0"/>
              <a:t>Convoyeur et trieur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7271" y="4329806"/>
            <a:ext cx="7356529" cy="754025"/>
          </a:xfrm>
        </p:spPr>
        <p:txBody>
          <a:bodyPr>
            <a:normAutofit/>
          </a:bodyPr>
          <a:lstStyle/>
          <a:p>
            <a:r>
              <a:rPr lang="fr-FR" dirty="0"/>
              <a:t>ALQUIER, FOLLET, MARTINY, TROCELLO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44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D2B27-EC52-4451-A5DF-76DC1F3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Améliorations possibles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634B19-012F-4195-AED6-132BFC295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622416"/>
            <a:ext cx="10233800" cy="27632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u="sng" dirty="0"/>
              <a:t>Améliorations informatiques :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Mémoire pour la couleur des pièces  détectées par la caméra ;</a:t>
            </a:r>
          </a:p>
          <a:p>
            <a:pPr marL="0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u="sng" dirty="0">
                <a:solidFill>
                  <a:schemeClr val="tx1"/>
                </a:solidFill>
              </a:rPr>
              <a:t>Améliorations mécaniques :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Boîte à éclairage (nouvelle caméra + trajectoire guidée des pièces).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0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CB2F1-BE87-4778-848F-4CE8885F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Problématique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C4EE35-5D34-4E80-B638-62947354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66099"/>
            <a:ext cx="10233800" cy="175836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200" dirty="0"/>
              <a:t>Détecter des cubes de 4 couleurs différentes et les placer dans le conteneur associé à leur couleur</a:t>
            </a:r>
          </a:p>
          <a:p>
            <a:pPr marL="0" indent="0">
              <a:buNone/>
            </a:pPr>
            <a:endParaRPr lang="fr-FR" sz="3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1C4EE35-5D34-4E80-B638-62947354103C}"/>
              </a:ext>
            </a:extLst>
          </p:cNvPr>
          <p:cNvSpPr txBox="1">
            <a:spLocks/>
          </p:cNvSpPr>
          <p:nvPr/>
        </p:nvSpPr>
        <p:spPr>
          <a:xfrm>
            <a:off x="3127268" y="4494379"/>
            <a:ext cx="6419688" cy="193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Au minimum 10 pièces par minute ;</a:t>
            </a:r>
          </a:p>
          <a:p>
            <a:r>
              <a:rPr lang="fr-FR" sz="3200" dirty="0"/>
              <a:t>Erreur d’une pièce sur 1000 tolérée ;</a:t>
            </a:r>
          </a:p>
          <a:p>
            <a:r>
              <a:rPr lang="fr-FR" sz="3200" dirty="0"/>
              <a:t>Interface Humain-Machine.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DCB2F1-BE87-4778-848F-4CE8885F8425}"/>
              </a:ext>
            </a:extLst>
          </p:cNvPr>
          <p:cNvSpPr txBox="1">
            <a:spLocks/>
          </p:cNvSpPr>
          <p:nvPr/>
        </p:nvSpPr>
        <p:spPr>
          <a:xfrm>
            <a:off x="838200" y="31688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Cahier des charges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5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Chaîne fonctionnelle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02" y="1586345"/>
            <a:ext cx="8910395" cy="47700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8718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D2B27-EC52-4451-A5DF-76DC1F3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Diverses solutions techniques</a:t>
            </a:r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3679" y="1690110"/>
            <a:ext cx="3260121" cy="435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9" y="1690688"/>
            <a:ext cx="5551213" cy="435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2687903" y="6136015"/>
            <a:ext cx="165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Boîte pour le tri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52848" y="6136015"/>
            <a:ext cx="325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Boîte pour l’éclairage constant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82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D2B27-EC52-4451-A5DF-76DC1F3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Diverses solutions techniques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5</a:t>
            </a:fld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759" y="1478518"/>
            <a:ext cx="5906481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1C4CA8C-5F4D-4F9E-AEA5-6DF2AE2A50CA}"/>
              </a:ext>
            </a:extLst>
          </p:cNvPr>
          <p:cNvSpPr txBox="1"/>
          <p:nvPr/>
        </p:nvSpPr>
        <p:spPr>
          <a:xfrm>
            <a:off x="4724400" y="591081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Interface Humain-Machine</a:t>
            </a:r>
          </a:p>
        </p:txBody>
      </p:sp>
    </p:spTree>
    <p:extLst>
      <p:ext uri="{BB962C8B-B14F-4D97-AF65-F5344CB8AC3E}">
        <p14:creationId xmlns:p14="http://schemas.microsoft.com/office/powerpoint/2010/main" val="313506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D2B27-EC52-4451-A5DF-76DC1F3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Distribution des tâches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634B19-012F-4195-AED6-132BFC295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391312"/>
            <a:ext cx="10233800" cy="3691773"/>
          </a:xfrm>
        </p:spPr>
        <p:txBody>
          <a:bodyPr>
            <a:normAutofit/>
          </a:bodyPr>
          <a:lstStyle/>
          <a:p>
            <a:r>
              <a:rPr lang="fr-FR" dirty="0"/>
              <a:t>Pôle Informatique (Détection et Tri)</a:t>
            </a:r>
          </a:p>
          <a:p>
            <a:pPr lvl="2"/>
            <a:r>
              <a:rPr lang="fr-FR" dirty="0"/>
              <a:t> Louis / Thomas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Pôle Electronique et Mécanique </a:t>
            </a:r>
          </a:p>
          <a:p>
            <a:pPr lvl="2"/>
            <a:r>
              <a:rPr lang="fr-FR" dirty="0"/>
              <a:t>Maëlys / </a:t>
            </a:r>
            <a:r>
              <a:rPr lang="fr-FR" dirty="0" err="1"/>
              <a:t>Rayanne</a:t>
            </a:r>
            <a:r>
              <a:rPr lang="fr-FR" dirty="0"/>
              <a:t> 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Pôle Communication</a:t>
            </a:r>
          </a:p>
          <a:p>
            <a:pPr lvl="2"/>
            <a:r>
              <a:rPr lang="fr-FR" dirty="0"/>
              <a:t>Louis / Thomas / </a:t>
            </a:r>
            <a:r>
              <a:rPr lang="fr-FR" dirty="0" err="1"/>
              <a:t>Rayanne</a:t>
            </a:r>
            <a:r>
              <a:rPr lang="fr-FR" dirty="0"/>
              <a:t> / </a:t>
            </a:r>
            <a:r>
              <a:rPr lang="fr-FR" dirty="0" err="1"/>
              <a:t>Maëlys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70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7A901-7905-42A6-B894-DC034B0F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8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Diagramme de Gantt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288" y="1550313"/>
            <a:ext cx="7167072" cy="489216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ZoneTexte 8"/>
          <p:cNvSpPr txBox="1"/>
          <p:nvPr/>
        </p:nvSpPr>
        <p:spPr>
          <a:xfrm>
            <a:off x="9346323" y="3528858"/>
            <a:ext cx="2543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Informatique</a:t>
            </a:r>
          </a:p>
          <a:p>
            <a:r>
              <a:rPr lang="fr-FR" dirty="0"/>
              <a:t>	Electronique</a:t>
            </a:r>
          </a:p>
          <a:p>
            <a:r>
              <a:rPr lang="fr-FR" dirty="0"/>
              <a:t>	Mécanique</a:t>
            </a:r>
          </a:p>
          <a:p>
            <a:r>
              <a:rPr lang="fr-FR" dirty="0"/>
              <a:t>	Communication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416512" y="3657600"/>
            <a:ext cx="370667" cy="132966"/>
          </a:xfrm>
          <a:prstGeom prst="rect">
            <a:avLst/>
          </a:prstGeom>
          <a:solidFill>
            <a:srgbClr val="5CE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413929" y="3933984"/>
            <a:ext cx="370667" cy="132966"/>
          </a:xfrm>
          <a:prstGeom prst="rect">
            <a:avLst/>
          </a:prstGeom>
          <a:solidFill>
            <a:srgbClr val="FFB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419098" y="4210368"/>
            <a:ext cx="370667" cy="132966"/>
          </a:xfrm>
          <a:prstGeom prst="rect">
            <a:avLst/>
          </a:prstGeom>
          <a:solidFill>
            <a:srgbClr val="FF6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424265" y="4479004"/>
            <a:ext cx="370667" cy="132966"/>
          </a:xfrm>
          <a:prstGeom prst="rect">
            <a:avLst/>
          </a:prstGeom>
          <a:solidFill>
            <a:srgbClr val="C9E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73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D2B27-EC52-4451-A5DF-76DC1F3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Compétences acquises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8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F215205-B48C-4EB7-8096-5E8D6870FEE9}"/>
              </a:ext>
            </a:extLst>
          </p:cNvPr>
          <p:cNvCxnSpPr/>
          <p:nvPr/>
        </p:nvCxnSpPr>
        <p:spPr>
          <a:xfrm>
            <a:off x="6096000" y="1876425"/>
            <a:ext cx="0" cy="4314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EA811F2-4E97-496A-A108-A62545DBC8AF}"/>
              </a:ext>
            </a:extLst>
          </p:cNvPr>
          <p:cNvSpPr txBox="1"/>
          <p:nvPr/>
        </p:nvSpPr>
        <p:spPr>
          <a:xfrm>
            <a:off x="838200" y="1876425"/>
            <a:ext cx="47339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Compétences techniques </a:t>
            </a:r>
            <a:r>
              <a:rPr lang="fr-FR" sz="2000" dirty="0"/>
              <a:t>: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Electronique et informatique :</a:t>
            </a:r>
          </a:p>
          <a:p>
            <a:r>
              <a:rPr lang="fr-FR" sz="2000" dirty="0"/>
              <a:t>	- moteur pas-à-pas</a:t>
            </a:r>
          </a:p>
          <a:p>
            <a:r>
              <a:rPr lang="fr-FR" sz="2000" dirty="0"/>
              <a:t>	- écran LCD </a:t>
            </a:r>
          </a:p>
          <a:p>
            <a:r>
              <a:rPr lang="fr-FR" sz="2000" dirty="0"/>
              <a:t>	- acquisition et analyse d’images</a:t>
            </a:r>
          </a:p>
          <a:p>
            <a:r>
              <a:rPr lang="fr-FR" sz="2000" dirty="0"/>
              <a:t>	- liaison Matlab – Nucléo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Mécanique :</a:t>
            </a:r>
          </a:p>
          <a:p>
            <a:r>
              <a:rPr lang="fr-FR" sz="2000" dirty="0"/>
              <a:t>	- découpe laser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95F281-8CD4-4E9B-922C-E929012F0E26}"/>
              </a:ext>
            </a:extLst>
          </p:cNvPr>
          <p:cNvSpPr txBox="1"/>
          <p:nvPr/>
        </p:nvSpPr>
        <p:spPr>
          <a:xfrm>
            <a:off x="6619878" y="1876424"/>
            <a:ext cx="47339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Compétences transverses </a:t>
            </a:r>
            <a:r>
              <a:rPr lang="fr-FR" sz="2000" dirty="0"/>
              <a:t>: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Lecture de données constructeur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Adaptabilité 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Travail d’équipe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Gestion du temps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Rédaction de livrables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803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CB2F1-BE87-4778-848F-4CE8885F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Système final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615-6E31-41FA-9498-2DD00F8D2B2B}" type="slidenum">
              <a:rPr lang="fr-FR" smtClean="0"/>
              <a:t>9</a:t>
            </a:fld>
            <a:endParaRPr lang="fr-FR"/>
          </a:p>
        </p:txBody>
      </p:sp>
      <p:pic>
        <p:nvPicPr>
          <p:cNvPr id="1028" name="Picture 4" descr="Aucune description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10466" r="1636" b="20563"/>
          <a:stretch/>
        </p:blipFill>
        <p:spPr bwMode="auto">
          <a:xfrm>
            <a:off x="671047" y="1690688"/>
            <a:ext cx="8044711" cy="4358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9106099" y="2645455"/>
            <a:ext cx="2543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Performances atteintes :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14 pièces par minute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Ecran indiquant le nombre de pièces triées par couleur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0 erreur sur 40 pièces.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871400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eur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TM04033923[[fn=Profondeur]]</Template>
  <TotalTime>407</TotalTime>
  <Words>225</Words>
  <Application>Microsoft Office PowerPoint</Application>
  <PresentationFormat>Grand écran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Profondeur</vt:lpstr>
      <vt:lpstr>Convoyeur et trieur</vt:lpstr>
      <vt:lpstr>Problématique </vt:lpstr>
      <vt:lpstr>Chaîne fonctionnelle</vt:lpstr>
      <vt:lpstr>Diverses solutions techniques</vt:lpstr>
      <vt:lpstr>Diverses solutions techniques</vt:lpstr>
      <vt:lpstr>Distribution des tâches </vt:lpstr>
      <vt:lpstr>Diagramme de Gantt</vt:lpstr>
      <vt:lpstr>Compétences acquises</vt:lpstr>
      <vt:lpstr>Système final</vt:lpstr>
      <vt:lpstr>Améliorations possibles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Problématique</dc:title>
  <dc:creator>Louis Follet</dc:creator>
  <cp:lastModifiedBy>Louis Follet</cp:lastModifiedBy>
  <cp:revision>26</cp:revision>
  <dcterms:created xsi:type="dcterms:W3CDTF">2021-03-02T13:32:38Z</dcterms:created>
  <dcterms:modified xsi:type="dcterms:W3CDTF">2021-04-17T21:07:36Z</dcterms:modified>
</cp:coreProperties>
</file>