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5a6dc04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5a6dc04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5a6dc043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5a6dc043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5a6dc043c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5a6dc043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5a6dc043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5a6dc043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4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lectrotoile.eu/moteur-pas-a-pas-sequence-commande-arduino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395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244"/>
              <a:t>3color4 </a:t>
            </a:r>
            <a:r>
              <a:rPr lang="fr"/>
              <a:t> vous présente 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481025" y="12089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chemeClr val="dk1"/>
                </a:solidFill>
              </a:rPr>
              <a:t>sa chaîne automatique de tri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chemeClr val="dk1"/>
                </a:solidFill>
              </a:rPr>
              <a:t>Notre but :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chemeClr val="dk1"/>
                </a:solidFill>
              </a:rPr>
              <a:t>Trier automatiquement une chaîne de produits par couleur ( voire par forme)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3438" y="432800"/>
            <a:ext cx="4200525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134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Contraintes vs Equipe :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4965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/>
              <a:t>Arriver à détecter les produits et </a:t>
            </a:r>
            <a:r>
              <a:rPr lang="fr" sz="1300"/>
              <a:t>différencier leurs couleurs → Zijun est familier avec les capteurs de détection et les caméras RVB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/>
              <a:t>Développer</a:t>
            </a:r>
            <a:r>
              <a:rPr lang="fr" sz="1300"/>
              <a:t> une interface Humain-Machine, permettant de transmettre la couleur (ou forme) des pièces à trier → Chenyu c’est le ROI du GUI- Matlab et </a:t>
            </a:r>
            <a:r>
              <a:rPr lang="fr" sz="1300"/>
              <a:t>de OpenCV en C++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/>
              <a:t>Arriver à analyser au minimum 10 pièces par minutes → Qui dit moteur dit Aziz : la rapidité c’est son truc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/>
              <a:t>Une erreur d’une pièce sur 1000 est tolérée sur la détection des couleurs ⇒  Ines est perfectionniste : Elle a horreur des erreurs .</a:t>
            </a:r>
            <a:endParaRPr sz="13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32589" l="-234570" r="234570" t="-32590"/>
          <a:stretch/>
        </p:blipFill>
        <p:spPr>
          <a:xfrm>
            <a:off x="1077725" y="2276313"/>
            <a:ext cx="14287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S</a:t>
            </a:r>
            <a:r>
              <a:rPr b="1" lang="fr"/>
              <a:t>chéma Bloc Synthétique</a:t>
            </a:r>
            <a:endParaRPr b="1"/>
          </a:p>
        </p:txBody>
      </p:sp>
      <p:sp>
        <p:nvSpPr>
          <p:cNvPr id="69" name="Google Shape;69;p15"/>
          <p:cNvSpPr/>
          <p:nvPr/>
        </p:nvSpPr>
        <p:spPr>
          <a:xfrm>
            <a:off x="1432125" y="3456350"/>
            <a:ext cx="1012800" cy="62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Utilisateur</a:t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3231600" y="1063838"/>
            <a:ext cx="2704800" cy="804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GUI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(Graphical User Interface)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Python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3248913" y="3456350"/>
            <a:ext cx="1012800" cy="62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Détection de la pièce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906425" y="3456350"/>
            <a:ext cx="1012800" cy="62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Détection de la couleur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723225" y="3456350"/>
            <a:ext cx="1488000" cy="62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Distributeurs</a:t>
            </a:r>
            <a:endParaRPr/>
          </a:p>
        </p:txBody>
      </p:sp>
      <p:cxnSp>
        <p:nvCxnSpPr>
          <p:cNvPr id="74" name="Google Shape;74;p15"/>
          <p:cNvCxnSpPr>
            <a:stCxn id="70" idx="1"/>
            <a:endCxn id="69" idx="0"/>
          </p:cNvCxnSpPr>
          <p:nvPr/>
        </p:nvCxnSpPr>
        <p:spPr>
          <a:xfrm flipH="1">
            <a:off x="1938600" y="1465838"/>
            <a:ext cx="1293000" cy="1990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5"/>
          <p:cNvCxnSpPr>
            <a:stCxn id="69" idx="3"/>
            <a:endCxn id="71" idx="1"/>
          </p:cNvCxnSpPr>
          <p:nvPr/>
        </p:nvCxnSpPr>
        <p:spPr>
          <a:xfrm>
            <a:off x="2444925" y="3767450"/>
            <a:ext cx="804000" cy="6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5"/>
          <p:cNvCxnSpPr>
            <a:stCxn id="71" idx="3"/>
            <a:endCxn id="72" idx="1"/>
          </p:cNvCxnSpPr>
          <p:nvPr/>
        </p:nvCxnSpPr>
        <p:spPr>
          <a:xfrm>
            <a:off x="4261713" y="3767450"/>
            <a:ext cx="644700" cy="600"/>
          </a:xfrm>
          <a:prstGeom prst="bentConnector3">
            <a:avLst>
              <a:gd fmla="val 5000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5"/>
          <p:cNvCxnSpPr>
            <a:stCxn id="72" idx="3"/>
            <a:endCxn id="73" idx="1"/>
          </p:cNvCxnSpPr>
          <p:nvPr/>
        </p:nvCxnSpPr>
        <p:spPr>
          <a:xfrm>
            <a:off x="5919225" y="3767450"/>
            <a:ext cx="804000" cy="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4523" y="1349493"/>
            <a:ext cx="1310401" cy="9664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0825" y="4110075"/>
            <a:ext cx="875400" cy="8337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>
            <a:off x="3725100" y="2029550"/>
            <a:ext cx="1717800" cy="51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Ordinateur</a:t>
            </a: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2763" y="2742950"/>
            <a:ext cx="725118" cy="5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06425" y="2665915"/>
            <a:ext cx="1012800" cy="673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44925" y="4079150"/>
            <a:ext cx="4087524" cy="935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5"/>
          <p:cNvCxnSpPr>
            <a:stCxn id="70" idx="2"/>
            <a:endCxn id="80" idx="0"/>
          </p:cNvCxnSpPr>
          <p:nvPr/>
        </p:nvCxnSpPr>
        <p:spPr>
          <a:xfrm flipH="1" rot="-5400000">
            <a:off x="4503450" y="1948388"/>
            <a:ext cx="161700" cy="6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5"/>
          <p:cNvCxnSpPr>
            <a:stCxn id="80" idx="1"/>
          </p:cNvCxnSpPr>
          <p:nvPr/>
        </p:nvCxnSpPr>
        <p:spPr>
          <a:xfrm flipH="1">
            <a:off x="3559200" y="2289500"/>
            <a:ext cx="165900" cy="466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5"/>
          <p:cNvCxnSpPr>
            <a:stCxn id="81" idx="2"/>
            <a:endCxn id="71" idx="0"/>
          </p:cNvCxnSpPr>
          <p:nvPr/>
        </p:nvCxnSpPr>
        <p:spPr>
          <a:xfrm flipH="1" rot="-5400000">
            <a:off x="3658872" y="3359300"/>
            <a:ext cx="193500" cy="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5"/>
          <p:cNvCxnSpPr>
            <a:stCxn id="80" idx="3"/>
          </p:cNvCxnSpPr>
          <p:nvPr/>
        </p:nvCxnSpPr>
        <p:spPr>
          <a:xfrm>
            <a:off x="5442900" y="2289500"/>
            <a:ext cx="163500" cy="437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5"/>
          <p:cNvCxnSpPr>
            <a:stCxn id="82" idx="2"/>
            <a:endCxn id="72" idx="0"/>
          </p:cNvCxnSpPr>
          <p:nvPr/>
        </p:nvCxnSpPr>
        <p:spPr>
          <a:xfrm flipH="1" rot="-5400000">
            <a:off x="5354925" y="3397788"/>
            <a:ext cx="116400" cy="600"/>
          </a:xfrm>
          <a:prstGeom prst="bentConnector3">
            <a:avLst>
              <a:gd fmla="val 5002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5"/>
          <p:cNvCxnSpPr>
            <a:stCxn id="80" idx="2"/>
            <a:endCxn id="83" idx="0"/>
          </p:cNvCxnSpPr>
          <p:nvPr/>
        </p:nvCxnSpPr>
        <p:spPr>
          <a:xfrm rot="5400000">
            <a:off x="3771450" y="3266600"/>
            <a:ext cx="1529700" cy="95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5"/>
          <p:cNvCxnSpPr>
            <a:stCxn id="80" idx="3"/>
            <a:endCxn id="73" idx="0"/>
          </p:cNvCxnSpPr>
          <p:nvPr/>
        </p:nvCxnSpPr>
        <p:spPr>
          <a:xfrm>
            <a:off x="5442900" y="2289500"/>
            <a:ext cx="2024400" cy="11670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1" name="Google Shape;91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94125" y="1063848"/>
            <a:ext cx="1488000" cy="99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61725" y="4684804"/>
            <a:ext cx="615255" cy="423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337225" y="4670229"/>
            <a:ext cx="615255" cy="423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89792" y="4684804"/>
            <a:ext cx="615255" cy="423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852045" y="4218872"/>
            <a:ext cx="615255" cy="423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/>
        </p:nvSpPr>
        <p:spPr>
          <a:xfrm>
            <a:off x="1219475" y="905550"/>
            <a:ext cx="3755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3"/>
              </a:rPr>
              <a:t>https://electrotoile.eu/moteur-pas-a-pas-sequence-commande-arduino.php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https://wikifr.com/question-du-signal-dhorloge-du-controleur-de-moteur-pas-a-pas-l297/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