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CC710-D509-449E-B200-6D5F8590893E}" v="490" dt="2022-03-25T15:56:01.762"/>
    <p1510:client id="{1A9E78A2-E5AA-477D-BBCB-DE460D20A988}" v="757" dt="2022-03-22T16:20:45.351"/>
    <p1510:client id="{500C76ED-ACAB-43F0-A399-43EC9FDDDA87}" v="5" dt="2022-03-22T13:58:19.902"/>
    <p1510:client id="{97E40429-DD1A-44BA-AFB1-AFBBA62900AD}" v="168" dt="2022-03-29T12:17:41.449"/>
    <p1510:client id="{D32976CD-9D94-4A5B-A496-1AA0A62D1FA3}" v="416" dt="2022-03-29T13:03:06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dek Ferrand" userId="92fb5ef7a8946bc4" providerId="Windows Live" clId="Web-{14CCC710-D509-449E-B200-6D5F8590893E}"/>
    <pc:docChg chg="addSld delSld modSld sldOrd">
      <pc:chgData name="Thadek Ferrand" userId="92fb5ef7a8946bc4" providerId="Windows Live" clId="Web-{14CCC710-D509-449E-B200-6D5F8590893E}" dt="2022-03-25T15:56:00.997" v="277" actId="20577"/>
      <pc:docMkLst>
        <pc:docMk/>
      </pc:docMkLst>
      <pc:sldChg chg="modSp">
        <pc:chgData name="Thadek Ferrand" userId="92fb5ef7a8946bc4" providerId="Windows Live" clId="Web-{14CCC710-D509-449E-B200-6D5F8590893E}" dt="2022-03-25T15:49:41.425" v="184" actId="20577"/>
        <pc:sldMkLst>
          <pc:docMk/>
          <pc:sldMk cId="2715752015" sldId="258"/>
        </pc:sldMkLst>
        <pc:spChg chg="mod">
          <ac:chgData name="Thadek Ferrand" userId="92fb5ef7a8946bc4" providerId="Windows Live" clId="Web-{14CCC710-D509-449E-B200-6D5F8590893E}" dt="2022-03-25T15:49:41.425" v="184" actId="20577"/>
          <ac:spMkLst>
            <pc:docMk/>
            <pc:sldMk cId="2715752015" sldId="258"/>
            <ac:spMk id="3" creationId="{E4FFD805-EA8B-FEEF-5CB2-3016A824780C}"/>
          </ac:spMkLst>
        </pc:spChg>
      </pc:sldChg>
      <pc:sldChg chg="modSp">
        <pc:chgData name="Thadek Ferrand" userId="92fb5ef7a8946bc4" providerId="Windows Live" clId="Web-{14CCC710-D509-449E-B200-6D5F8590893E}" dt="2022-03-25T15:50:19.272" v="187" actId="20577"/>
        <pc:sldMkLst>
          <pc:docMk/>
          <pc:sldMk cId="3793005190" sldId="261"/>
        </pc:sldMkLst>
        <pc:spChg chg="mod">
          <ac:chgData name="Thadek Ferrand" userId="92fb5ef7a8946bc4" providerId="Windows Live" clId="Web-{14CCC710-D509-449E-B200-6D5F8590893E}" dt="2022-03-25T15:50:19.272" v="187" actId="20577"/>
          <ac:spMkLst>
            <pc:docMk/>
            <pc:sldMk cId="3793005190" sldId="261"/>
            <ac:spMk id="3" creationId="{E4FFD805-EA8B-FEEF-5CB2-3016A824780C}"/>
          </ac:spMkLst>
        </pc:spChg>
        <pc:spChg chg="mod">
          <ac:chgData name="Thadek Ferrand" userId="92fb5ef7a8946bc4" providerId="Windows Live" clId="Web-{14CCC710-D509-449E-B200-6D5F8590893E}" dt="2022-03-25T15:49:02.079" v="175" actId="20577"/>
          <ac:spMkLst>
            <pc:docMk/>
            <pc:sldMk cId="3793005190" sldId="261"/>
            <ac:spMk id="5" creationId="{79DDF4CF-94AD-32AE-7687-45BD13FF2F42}"/>
          </ac:spMkLst>
        </pc:spChg>
      </pc:sldChg>
      <pc:sldChg chg="modSp ord">
        <pc:chgData name="Thadek Ferrand" userId="92fb5ef7a8946bc4" providerId="Windows Live" clId="Web-{14CCC710-D509-449E-B200-6D5F8590893E}" dt="2022-03-25T15:50:29.975" v="190" actId="20577"/>
        <pc:sldMkLst>
          <pc:docMk/>
          <pc:sldMk cId="891841429" sldId="262"/>
        </pc:sldMkLst>
        <pc:spChg chg="mod">
          <ac:chgData name="Thadek Ferrand" userId="92fb5ef7a8946bc4" providerId="Windows Live" clId="Web-{14CCC710-D509-449E-B200-6D5F8590893E}" dt="2022-03-25T15:50:29.975" v="190" actId="20577"/>
          <ac:spMkLst>
            <pc:docMk/>
            <pc:sldMk cId="891841429" sldId="262"/>
            <ac:spMk id="3" creationId="{E4FFD805-EA8B-FEEF-5CB2-3016A824780C}"/>
          </ac:spMkLst>
        </pc:spChg>
      </pc:sldChg>
      <pc:sldChg chg="modSp">
        <pc:chgData name="Thadek Ferrand" userId="92fb5ef7a8946bc4" providerId="Windows Live" clId="Web-{14CCC710-D509-449E-B200-6D5F8590893E}" dt="2022-03-25T15:52:07.825" v="219" actId="20577"/>
        <pc:sldMkLst>
          <pc:docMk/>
          <pc:sldMk cId="2228051671" sldId="263"/>
        </pc:sldMkLst>
        <pc:spChg chg="mod">
          <ac:chgData name="Thadek Ferrand" userId="92fb5ef7a8946bc4" providerId="Windows Live" clId="Web-{14CCC710-D509-449E-B200-6D5F8590893E}" dt="2022-03-25T15:51:01.384" v="195" actId="20577"/>
          <ac:spMkLst>
            <pc:docMk/>
            <pc:sldMk cId="2228051671" sldId="263"/>
            <ac:spMk id="3" creationId="{E4FFD805-EA8B-FEEF-5CB2-3016A824780C}"/>
          </ac:spMkLst>
        </pc:spChg>
        <pc:spChg chg="mod">
          <ac:chgData name="Thadek Ferrand" userId="92fb5ef7a8946bc4" providerId="Windows Live" clId="Web-{14CCC710-D509-449E-B200-6D5F8590893E}" dt="2022-03-25T15:52:07.825" v="219" actId="20577"/>
          <ac:spMkLst>
            <pc:docMk/>
            <pc:sldMk cId="2228051671" sldId="263"/>
            <ac:spMk id="7" creationId="{7802A739-8F6E-5930-79DB-8112EEDD02E1}"/>
          </ac:spMkLst>
        </pc:spChg>
      </pc:sldChg>
      <pc:sldChg chg="modSp">
        <pc:chgData name="Thadek Ferrand" userId="92fb5ef7a8946bc4" providerId="Windows Live" clId="Web-{14CCC710-D509-449E-B200-6D5F8590893E}" dt="2022-03-25T15:52:36.234" v="237" actId="20577"/>
        <pc:sldMkLst>
          <pc:docMk/>
          <pc:sldMk cId="1327286936" sldId="264"/>
        </pc:sldMkLst>
        <pc:spChg chg="mod">
          <ac:chgData name="Thadek Ferrand" userId="92fb5ef7a8946bc4" providerId="Windows Live" clId="Web-{14CCC710-D509-449E-B200-6D5F8590893E}" dt="2022-03-25T15:52:36.234" v="237" actId="20577"/>
          <ac:spMkLst>
            <pc:docMk/>
            <pc:sldMk cId="1327286936" sldId="264"/>
            <ac:spMk id="3" creationId="{E4FFD805-EA8B-FEEF-5CB2-3016A824780C}"/>
          </ac:spMkLst>
        </pc:spChg>
        <pc:spChg chg="mod">
          <ac:chgData name="Thadek Ferrand" userId="92fb5ef7a8946bc4" providerId="Windows Live" clId="Web-{14CCC710-D509-449E-B200-6D5F8590893E}" dt="2022-03-25T15:52:26.420" v="232" actId="20577"/>
          <ac:spMkLst>
            <pc:docMk/>
            <pc:sldMk cId="1327286936" sldId="264"/>
            <ac:spMk id="7" creationId="{7802A739-8F6E-5930-79DB-8112EEDD02E1}"/>
          </ac:spMkLst>
        </pc:spChg>
      </pc:sldChg>
      <pc:sldChg chg="delSp del">
        <pc:chgData name="Thadek Ferrand" userId="92fb5ef7a8946bc4" providerId="Windows Live" clId="Web-{14CCC710-D509-449E-B200-6D5F8590893E}" dt="2022-03-25T15:44:46.141" v="3"/>
        <pc:sldMkLst>
          <pc:docMk/>
          <pc:sldMk cId="3337448683" sldId="265"/>
        </pc:sldMkLst>
        <pc:spChg chg="del">
          <ac:chgData name="Thadek Ferrand" userId="92fb5ef7a8946bc4" providerId="Windows Live" clId="Web-{14CCC710-D509-449E-B200-6D5F8590893E}" dt="2022-03-25T15:44:26.421" v="2"/>
          <ac:spMkLst>
            <pc:docMk/>
            <pc:sldMk cId="3337448683" sldId="265"/>
            <ac:spMk id="7" creationId="{7802A739-8F6E-5930-79DB-8112EEDD02E1}"/>
          </ac:spMkLst>
        </pc:spChg>
      </pc:sldChg>
      <pc:sldChg chg="modSp add replId">
        <pc:chgData name="Thadek Ferrand" userId="92fb5ef7a8946bc4" providerId="Windows Live" clId="Web-{14CCC710-D509-449E-B200-6D5F8590893E}" dt="2022-03-25T15:56:00.997" v="277" actId="20577"/>
        <pc:sldMkLst>
          <pc:docMk/>
          <pc:sldMk cId="3872210020" sldId="265"/>
        </pc:sldMkLst>
        <pc:spChg chg="mod">
          <ac:chgData name="Thadek Ferrand" userId="92fb5ef7a8946bc4" providerId="Windows Live" clId="Web-{14CCC710-D509-449E-B200-6D5F8590893E}" dt="2022-03-25T15:52:48.109" v="242" actId="20577"/>
          <ac:spMkLst>
            <pc:docMk/>
            <pc:sldMk cId="3872210020" sldId="265"/>
            <ac:spMk id="3" creationId="{E4FFD805-EA8B-FEEF-5CB2-3016A824780C}"/>
          </ac:spMkLst>
        </pc:spChg>
        <pc:spChg chg="mod">
          <ac:chgData name="Thadek Ferrand" userId="92fb5ef7a8946bc4" providerId="Windows Live" clId="Web-{14CCC710-D509-449E-B200-6D5F8590893E}" dt="2022-03-25T15:56:00.997" v="277" actId="20577"/>
          <ac:spMkLst>
            <pc:docMk/>
            <pc:sldMk cId="3872210020" sldId="265"/>
            <ac:spMk id="7" creationId="{7802A739-8F6E-5930-79DB-8112EEDD02E1}"/>
          </ac:spMkLst>
        </pc:spChg>
      </pc:sldChg>
    </pc:docChg>
  </pc:docChgLst>
  <pc:docChgLst>
    <pc:chgData name="Thadek Ferrand" userId="92fb5ef7a8946bc4" providerId="Windows Live" clId="Web-{97E40429-DD1A-44BA-AFB1-AFBBA62900AD}"/>
    <pc:docChg chg="modSld">
      <pc:chgData name="Thadek Ferrand" userId="92fb5ef7a8946bc4" providerId="Windows Live" clId="Web-{97E40429-DD1A-44BA-AFB1-AFBBA62900AD}" dt="2022-03-29T12:18:55.560" v="145" actId="20577"/>
      <pc:docMkLst>
        <pc:docMk/>
      </pc:docMkLst>
      <pc:sldChg chg="addSp delSp modSp">
        <pc:chgData name="Thadek Ferrand" userId="92fb5ef7a8946bc4" providerId="Windows Live" clId="Web-{97E40429-DD1A-44BA-AFB1-AFBBA62900AD}" dt="2022-03-29T12:15:54.883" v="135"/>
        <pc:sldMkLst>
          <pc:docMk/>
          <pc:sldMk cId="3793005190" sldId="261"/>
        </pc:sldMkLst>
        <pc:spChg chg="add del mod">
          <ac:chgData name="Thadek Ferrand" userId="92fb5ef7a8946bc4" providerId="Windows Live" clId="Web-{97E40429-DD1A-44BA-AFB1-AFBBA62900AD}" dt="2022-03-29T12:15:54.883" v="135"/>
          <ac:spMkLst>
            <pc:docMk/>
            <pc:sldMk cId="3793005190" sldId="261"/>
            <ac:spMk id="5" creationId="{79DDF4CF-94AD-32AE-7687-45BD13FF2F42}"/>
          </ac:spMkLst>
        </pc:spChg>
        <pc:graphicFrameChg chg="add del mod">
          <ac:chgData name="Thadek Ferrand" userId="92fb5ef7a8946bc4" providerId="Windows Live" clId="Web-{97E40429-DD1A-44BA-AFB1-AFBBA62900AD}" dt="2022-03-29T12:15:54.883" v="135"/>
          <ac:graphicFrameMkLst>
            <pc:docMk/>
            <pc:sldMk cId="3793005190" sldId="261"/>
            <ac:graphicFrameMk id="13" creationId="{DF80A62F-5341-86DB-55FB-95F382BFBF05}"/>
          </ac:graphicFrameMkLst>
        </pc:graphicFrameChg>
        <pc:picChg chg="add mod">
          <ac:chgData name="Thadek Ferrand" userId="92fb5ef7a8946bc4" providerId="Windows Live" clId="Web-{97E40429-DD1A-44BA-AFB1-AFBBA62900AD}" dt="2022-03-29T12:15:54.883" v="135"/>
          <ac:picMkLst>
            <pc:docMk/>
            <pc:sldMk cId="3793005190" sldId="261"/>
            <ac:picMk id="2" creationId="{5DACE170-63D1-4734-5A31-3D462C5D6B42}"/>
          </ac:picMkLst>
        </pc:picChg>
      </pc:sldChg>
      <pc:sldChg chg="addSp modSp">
        <pc:chgData name="Thadek Ferrand" userId="92fb5ef7a8946bc4" providerId="Windows Live" clId="Web-{97E40429-DD1A-44BA-AFB1-AFBBA62900AD}" dt="2022-03-29T11:57:55.665" v="94" actId="1076"/>
        <pc:sldMkLst>
          <pc:docMk/>
          <pc:sldMk cId="891841429" sldId="262"/>
        </pc:sldMkLst>
        <pc:spChg chg="mod">
          <ac:chgData name="Thadek Ferrand" userId="92fb5ef7a8946bc4" providerId="Windows Live" clId="Web-{97E40429-DD1A-44BA-AFB1-AFBBA62900AD}" dt="2022-03-29T11:57:49.758" v="92" actId="1076"/>
          <ac:spMkLst>
            <pc:docMk/>
            <pc:sldMk cId="891841429" sldId="262"/>
            <ac:spMk id="2" creationId="{50959FA3-CEAF-FA36-1F5F-77BD3D2F98CD}"/>
          </ac:spMkLst>
        </pc:spChg>
        <pc:spChg chg="mod">
          <ac:chgData name="Thadek Ferrand" userId="92fb5ef7a8946bc4" providerId="Windows Live" clId="Web-{97E40429-DD1A-44BA-AFB1-AFBBA62900AD}" dt="2022-03-29T11:57:55.665" v="94" actId="1076"/>
          <ac:spMkLst>
            <pc:docMk/>
            <pc:sldMk cId="891841429" sldId="262"/>
            <ac:spMk id="4" creationId="{DE614EFC-A346-36D7-AA0A-6415E6998ED8}"/>
          </ac:spMkLst>
        </pc:spChg>
        <pc:spChg chg="mod">
          <ac:chgData name="Thadek Ferrand" userId="92fb5ef7a8946bc4" providerId="Windows Live" clId="Web-{97E40429-DD1A-44BA-AFB1-AFBBA62900AD}" dt="2022-03-29T11:57:12.476" v="82" actId="1076"/>
          <ac:spMkLst>
            <pc:docMk/>
            <pc:sldMk cId="891841429" sldId="262"/>
            <ac:spMk id="5" creationId="{79DDF4CF-94AD-32AE-7687-45BD13FF2F42}"/>
          </ac:spMkLst>
        </pc:spChg>
        <pc:spChg chg="mod">
          <ac:chgData name="Thadek Ferrand" userId="92fb5ef7a8946bc4" providerId="Windows Live" clId="Web-{97E40429-DD1A-44BA-AFB1-AFBBA62900AD}" dt="2022-03-29T11:57:53.368" v="93" actId="1076"/>
          <ac:spMkLst>
            <pc:docMk/>
            <pc:sldMk cId="891841429" sldId="262"/>
            <ac:spMk id="6" creationId="{569ED285-6261-F06E-46DC-E6CF2374CDD2}"/>
          </ac:spMkLst>
        </pc:spChg>
        <pc:spChg chg="add mod">
          <ac:chgData name="Thadek Ferrand" userId="92fb5ef7a8946bc4" providerId="Windows Live" clId="Web-{97E40429-DD1A-44BA-AFB1-AFBBA62900AD}" dt="2022-03-29T11:50:20.417" v="77" actId="1076"/>
          <ac:spMkLst>
            <pc:docMk/>
            <pc:sldMk cId="891841429" sldId="262"/>
            <ac:spMk id="7" creationId="{3BED1D38-E016-6E3C-839E-33F1C2FFDB7F}"/>
          </ac:spMkLst>
        </pc:spChg>
        <pc:spChg chg="add mod">
          <ac:chgData name="Thadek Ferrand" userId="92fb5ef7a8946bc4" providerId="Windows Live" clId="Web-{97E40429-DD1A-44BA-AFB1-AFBBA62900AD}" dt="2022-03-29T11:50:18.917" v="76" actId="20577"/>
          <ac:spMkLst>
            <pc:docMk/>
            <pc:sldMk cId="891841429" sldId="262"/>
            <ac:spMk id="8" creationId="{261F0BD8-5B99-A96D-71B6-8D7E1DC11A08}"/>
          </ac:spMkLst>
        </pc:spChg>
        <pc:spChg chg="add mod">
          <ac:chgData name="Thadek Ferrand" userId="92fb5ef7a8946bc4" providerId="Windows Live" clId="Web-{97E40429-DD1A-44BA-AFB1-AFBBA62900AD}" dt="2022-03-29T11:50:02.448" v="73" actId="1076"/>
          <ac:spMkLst>
            <pc:docMk/>
            <pc:sldMk cId="891841429" sldId="262"/>
            <ac:spMk id="10" creationId="{3FAAAA66-1822-60B4-B207-E9B1B17B6B41}"/>
          </ac:spMkLst>
        </pc:spChg>
        <pc:spChg chg="add mod">
          <ac:chgData name="Thadek Ferrand" userId="92fb5ef7a8946bc4" providerId="Windows Live" clId="Web-{97E40429-DD1A-44BA-AFB1-AFBBA62900AD}" dt="2022-03-29T11:49:58.620" v="72" actId="1076"/>
          <ac:spMkLst>
            <pc:docMk/>
            <pc:sldMk cId="891841429" sldId="262"/>
            <ac:spMk id="12" creationId="{04A3E6E6-33EE-DB76-2F5D-5086935FED46}"/>
          </ac:spMkLst>
        </pc:spChg>
      </pc:sldChg>
      <pc:sldChg chg="addSp delSp modSp">
        <pc:chgData name="Thadek Ferrand" userId="92fb5ef7a8946bc4" providerId="Windows Live" clId="Web-{97E40429-DD1A-44BA-AFB1-AFBBA62900AD}" dt="2022-03-29T12:13:55.380" v="127" actId="20577"/>
        <pc:sldMkLst>
          <pc:docMk/>
          <pc:sldMk cId="2228051671" sldId="263"/>
        </pc:sldMkLst>
        <pc:spChg chg="mod">
          <ac:chgData name="Thadek Ferrand" userId="92fb5ef7a8946bc4" providerId="Windows Live" clId="Web-{97E40429-DD1A-44BA-AFB1-AFBBA62900AD}" dt="2022-03-29T12:13:19.379" v="121"/>
          <ac:spMkLst>
            <pc:docMk/>
            <pc:sldMk cId="2228051671" sldId="263"/>
            <ac:spMk id="3" creationId="{E4FFD805-EA8B-FEEF-5CB2-3016A824780C}"/>
          </ac:spMkLst>
        </pc:spChg>
        <pc:spChg chg="del mod">
          <ac:chgData name="Thadek Ferrand" userId="92fb5ef7a8946bc4" providerId="Windows Live" clId="Web-{97E40429-DD1A-44BA-AFB1-AFBBA62900AD}" dt="2022-03-29T12:13:19.379" v="121"/>
          <ac:spMkLst>
            <pc:docMk/>
            <pc:sldMk cId="2228051671" sldId="263"/>
            <ac:spMk id="7" creationId="{7802A739-8F6E-5930-79DB-8112EEDD02E1}"/>
          </ac:spMkLst>
        </pc:spChg>
        <pc:spChg chg="del">
          <ac:chgData name="Thadek Ferrand" userId="92fb5ef7a8946bc4" providerId="Windows Live" clId="Web-{97E40429-DD1A-44BA-AFB1-AFBBA62900AD}" dt="2022-03-29T12:13:19.379" v="121"/>
          <ac:spMkLst>
            <pc:docMk/>
            <pc:sldMk cId="2228051671" sldId="263"/>
            <ac:spMk id="9" creationId="{5E52985E-2553-471E-82AA-5ED7A329890A}"/>
          </ac:spMkLst>
        </pc:spChg>
        <pc:spChg chg="add">
          <ac:chgData name="Thadek Ferrand" userId="92fb5ef7a8946bc4" providerId="Windows Live" clId="Web-{97E40429-DD1A-44BA-AFB1-AFBBA62900AD}" dt="2022-03-29T12:13:19.379" v="121"/>
          <ac:spMkLst>
            <pc:docMk/>
            <pc:sldMk cId="2228051671" sldId="263"/>
            <ac:spMk id="17" creationId="{46C2E80F-49A6-4372-B103-219D417A55ED}"/>
          </ac:spMkLst>
        </pc:spChg>
        <pc:graphicFrameChg chg="add modGraphic">
          <ac:chgData name="Thadek Ferrand" userId="92fb5ef7a8946bc4" providerId="Windows Live" clId="Web-{97E40429-DD1A-44BA-AFB1-AFBBA62900AD}" dt="2022-03-29T12:13:55.380" v="127" actId="20577"/>
          <ac:graphicFrameMkLst>
            <pc:docMk/>
            <pc:sldMk cId="2228051671" sldId="263"/>
            <ac:graphicFrameMk id="13" creationId="{C3279120-F56A-A807-E1A6-EAAC84F7A83B}"/>
          </ac:graphicFrameMkLst>
        </pc:graphicFrameChg>
        <pc:cxnChg chg="del">
          <ac:chgData name="Thadek Ferrand" userId="92fb5ef7a8946bc4" providerId="Windows Live" clId="Web-{97E40429-DD1A-44BA-AFB1-AFBBA62900AD}" dt="2022-03-29T12:13:19.379" v="121"/>
          <ac:cxnSpMkLst>
            <pc:docMk/>
            <pc:sldMk cId="2228051671" sldId="263"/>
            <ac:cxnSpMk id="11" creationId="{DAE3ABC6-4042-4293-A7DF-F01181363B7E}"/>
          </ac:cxnSpMkLst>
        </pc:cxnChg>
      </pc:sldChg>
      <pc:sldChg chg="addSp delSp modSp">
        <pc:chgData name="Thadek Ferrand" userId="92fb5ef7a8946bc4" providerId="Windows Live" clId="Web-{97E40429-DD1A-44BA-AFB1-AFBBA62900AD}" dt="2022-03-29T12:18:55.560" v="145" actId="20577"/>
        <pc:sldMkLst>
          <pc:docMk/>
          <pc:sldMk cId="1327286936" sldId="264"/>
        </pc:sldMkLst>
        <pc:spChg chg="del">
          <ac:chgData name="Thadek Ferrand" userId="92fb5ef7a8946bc4" providerId="Windows Live" clId="Web-{97E40429-DD1A-44BA-AFB1-AFBBA62900AD}" dt="2022-03-29T12:16:53.650" v="137"/>
          <ac:spMkLst>
            <pc:docMk/>
            <pc:sldMk cId="1327286936" sldId="264"/>
            <ac:spMk id="7" creationId="{7802A739-8F6E-5930-79DB-8112EEDD02E1}"/>
          </ac:spMkLst>
        </pc:spChg>
        <pc:graphicFrameChg chg="add mod modGraphic">
          <ac:chgData name="Thadek Ferrand" userId="92fb5ef7a8946bc4" providerId="Windows Live" clId="Web-{97E40429-DD1A-44BA-AFB1-AFBBA62900AD}" dt="2022-03-29T12:18:55.560" v="145" actId="20577"/>
          <ac:graphicFrameMkLst>
            <pc:docMk/>
            <pc:sldMk cId="1327286936" sldId="264"/>
            <ac:graphicFrameMk id="13" creationId="{3FAFD632-3D6E-D255-E7A5-52364BB17815}"/>
          </ac:graphicFrameMkLst>
        </pc:graphicFrameChg>
        <pc:picChg chg="add del mod">
          <ac:chgData name="Thadek Ferrand" userId="92fb5ef7a8946bc4" providerId="Windows Live" clId="Web-{97E40429-DD1A-44BA-AFB1-AFBBA62900AD}" dt="2022-03-29T12:15:04.179" v="131"/>
          <ac:picMkLst>
            <pc:docMk/>
            <pc:sldMk cId="1327286936" sldId="264"/>
            <ac:picMk id="2" creationId="{E431D2AD-59B6-761B-1531-9F40627D8BE2}"/>
          </ac:picMkLst>
        </pc:picChg>
      </pc:sldChg>
      <pc:sldChg chg="addSp delSp modSp">
        <pc:chgData name="Thadek Ferrand" userId="92fb5ef7a8946bc4" providerId="Windows Live" clId="Web-{97E40429-DD1A-44BA-AFB1-AFBBA62900AD}" dt="2022-03-29T12:16:15.868" v="136"/>
        <pc:sldMkLst>
          <pc:docMk/>
          <pc:sldMk cId="3872210020" sldId="265"/>
        </pc:sldMkLst>
        <pc:spChg chg="mod">
          <ac:chgData name="Thadek Ferrand" userId="92fb5ef7a8946bc4" providerId="Windows Live" clId="Web-{97E40429-DD1A-44BA-AFB1-AFBBA62900AD}" dt="2022-03-29T12:16:15.868" v="136"/>
          <ac:spMkLst>
            <pc:docMk/>
            <pc:sldMk cId="3872210020" sldId="265"/>
            <ac:spMk id="3" creationId="{E4FFD805-EA8B-FEEF-5CB2-3016A824780C}"/>
          </ac:spMkLst>
        </pc:spChg>
        <pc:spChg chg="del">
          <ac:chgData name="Thadek Ferrand" userId="92fb5ef7a8946bc4" providerId="Windows Live" clId="Web-{97E40429-DD1A-44BA-AFB1-AFBBA62900AD}" dt="2022-03-29T12:16:15.868" v="136"/>
          <ac:spMkLst>
            <pc:docMk/>
            <pc:sldMk cId="3872210020" sldId="265"/>
            <ac:spMk id="7" creationId="{7802A739-8F6E-5930-79DB-8112EEDD02E1}"/>
          </ac:spMkLst>
        </pc:spChg>
        <pc:spChg chg="del">
          <ac:chgData name="Thadek Ferrand" userId="92fb5ef7a8946bc4" providerId="Windows Live" clId="Web-{97E40429-DD1A-44BA-AFB1-AFBBA62900AD}" dt="2022-03-29T12:16:15.868" v="136"/>
          <ac:spMkLst>
            <pc:docMk/>
            <pc:sldMk cId="3872210020" sldId="265"/>
            <ac:spMk id="9" creationId="{5E52985E-2553-471E-82AA-5ED7A329890A}"/>
          </ac:spMkLst>
        </pc:spChg>
        <pc:spChg chg="add">
          <ac:chgData name="Thadek Ferrand" userId="92fb5ef7a8946bc4" providerId="Windows Live" clId="Web-{97E40429-DD1A-44BA-AFB1-AFBBA62900AD}" dt="2022-03-29T12:16:15.868" v="136"/>
          <ac:spMkLst>
            <pc:docMk/>
            <pc:sldMk cId="3872210020" sldId="265"/>
            <ac:spMk id="17" creationId="{46C2E80F-49A6-4372-B103-219D417A55ED}"/>
          </ac:spMkLst>
        </pc:spChg>
        <pc:graphicFrameChg chg="add">
          <ac:chgData name="Thadek Ferrand" userId="92fb5ef7a8946bc4" providerId="Windows Live" clId="Web-{97E40429-DD1A-44BA-AFB1-AFBBA62900AD}" dt="2022-03-29T12:16:15.868" v="136"/>
          <ac:graphicFrameMkLst>
            <pc:docMk/>
            <pc:sldMk cId="3872210020" sldId="265"/>
            <ac:graphicFrameMk id="13" creationId="{72324484-59C0-54CC-D200-2E2CBE33B65B}"/>
          </ac:graphicFrameMkLst>
        </pc:graphicFrameChg>
        <pc:cxnChg chg="del">
          <ac:chgData name="Thadek Ferrand" userId="92fb5ef7a8946bc4" providerId="Windows Live" clId="Web-{97E40429-DD1A-44BA-AFB1-AFBBA62900AD}" dt="2022-03-29T12:16:15.868" v="136"/>
          <ac:cxnSpMkLst>
            <pc:docMk/>
            <pc:sldMk cId="3872210020" sldId="265"/>
            <ac:cxnSpMk id="11" creationId="{DAE3ABC6-4042-4293-A7DF-F01181363B7E}"/>
          </ac:cxnSpMkLst>
        </pc:cxnChg>
      </pc:sldChg>
    </pc:docChg>
  </pc:docChgLst>
  <pc:docChgLst>
    <pc:chgData name="Thadek Ferrand" userId="92fb5ef7a8946bc4" providerId="Windows Live" clId="Web-{1A9E78A2-E5AA-477D-BBCB-DE460D20A988}"/>
    <pc:docChg chg="addSld delSld modSld sldOrd">
      <pc:chgData name="Thadek Ferrand" userId="92fb5ef7a8946bc4" providerId="Windows Live" clId="Web-{1A9E78A2-E5AA-477D-BBCB-DE460D20A988}" dt="2022-03-22T16:20:45.351" v="454" actId="20577"/>
      <pc:docMkLst>
        <pc:docMk/>
      </pc:docMkLst>
      <pc:sldChg chg="addSp delSp modSp mod setBg">
        <pc:chgData name="Thadek Ferrand" userId="92fb5ef7a8946bc4" providerId="Windows Live" clId="Web-{1A9E78A2-E5AA-477D-BBCB-DE460D20A988}" dt="2022-03-22T14:01:29.362" v="31"/>
        <pc:sldMkLst>
          <pc:docMk/>
          <pc:sldMk cId="400723134" sldId="257"/>
        </pc:sldMkLst>
        <pc:spChg chg="add mod">
          <ac:chgData name="Thadek Ferrand" userId="92fb5ef7a8946bc4" providerId="Windows Live" clId="Web-{1A9E78A2-E5AA-477D-BBCB-DE460D20A988}" dt="2022-03-22T14:01:29.362" v="31"/>
          <ac:spMkLst>
            <pc:docMk/>
            <pc:sldMk cId="400723134" sldId="257"/>
            <ac:spMk id="2" creationId="{B70B5835-2BD8-6DE3-3447-0267088D7044}"/>
          </ac:spMkLst>
        </pc:spChg>
        <pc:spChg chg="add">
          <ac:chgData name="Thadek Ferrand" userId="92fb5ef7a8946bc4" providerId="Windows Live" clId="Web-{1A9E78A2-E5AA-477D-BBCB-DE460D20A988}" dt="2022-03-22T14:01:29.362" v="31"/>
          <ac:spMkLst>
            <pc:docMk/>
            <pc:sldMk cId="400723134" sldId="257"/>
            <ac:spMk id="9" creationId="{A4AC5506-6312-4701-8D3C-40187889A947}"/>
          </ac:spMkLst>
        </pc:spChg>
        <pc:picChg chg="add del mod">
          <ac:chgData name="Thadek Ferrand" userId="92fb5ef7a8946bc4" providerId="Windows Live" clId="Web-{1A9E78A2-E5AA-477D-BBCB-DE460D20A988}" dt="2022-03-22T14:00:50.314" v="26"/>
          <ac:picMkLst>
            <pc:docMk/>
            <pc:sldMk cId="400723134" sldId="257"/>
            <ac:picMk id="3" creationId="{428B24A9-60D8-4755-EB48-BA2EADEB8563}"/>
          </ac:picMkLst>
        </pc:picChg>
        <pc:picChg chg="add mod">
          <ac:chgData name="Thadek Ferrand" userId="92fb5ef7a8946bc4" providerId="Windows Live" clId="Web-{1A9E78A2-E5AA-477D-BBCB-DE460D20A988}" dt="2022-03-22T14:01:29.362" v="31"/>
          <ac:picMkLst>
            <pc:docMk/>
            <pc:sldMk cId="400723134" sldId="257"/>
            <ac:picMk id="4" creationId="{C2275A61-3B1B-2EAC-9D3D-7BAE6059C85D}"/>
          </ac:picMkLst>
        </pc:picChg>
      </pc:sldChg>
      <pc:sldChg chg="addSp modSp mod setBg">
        <pc:chgData name="Thadek Ferrand" userId="92fb5ef7a8946bc4" providerId="Windows Live" clId="Web-{1A9E78A2-E5AA-477D-BBCB-DE460D20A988}" dt="2022-03-22T14:03:46.835" v="56" actId="20577"/>
        <pc:sldMkLst>
          <pc:docMk/>
          <pc:sldMk cId="2715752015" sldId="258"/>
        </pc:sldMkLst>
        <pc:spChg chg="add mod">
          <ac:chgData name="Thadek Ferrand" userId="92fb5ef7a8946bc4" providerId="Windows Live" clId="Web-{1A9E78A2-E5AA-477D-BBCB-DE460D20A988}" dt="2022-03-22T14:03:46.835" v="56" actId="20577"/>
          <ac:spMkLst>
            <pc:docMk/>
            <pc:sldMk cId="2715752015" sldId="258"/>
            <ac:spMk id="3" creationId="{E4FFD805-EA8B-FEEF-5CB2-3016A824780C}"/>
          </ac:spMkLst>
        </pc:spChg>
        <pc:spChg chg="add">
          <ac:chgData name="Thadek Ferrand" userId="92fb5ef7a8946bc4" providerId="Windows Live" clId="Web-{1A9E78A2-E5AA-477D-BBCB-DE460D20A988}" dt="2022-03-22T14:03:32.803" v="54"/>
          <ac:spMkLst>
            <pc:docMk/>
            <pc:sldMk cId="2715752015" sldId="258"/>
            <ac:spMk id="9" creationId="{5E52985E-2553-471E-82AA-5ED7A329890A}"/>
          </ac:spMkLst>
        </pc:spChg>
        <pc:picChg chg="add mod ord">
          <ac:chgData name="Thadek Ferrand" userId="92fb5ef7a8946bc4" providerId="Windows Live" clId="Web-{1A9E78A2-E5AA-477D-BBCB-DE460D20A988}" dt="2022-03-22T14:03:32.803" v="54"/>
          <ac:picMkLst>
            <pc:docMk/>
            <pc:sldMk cId="2715752015" sldId="258"/>
            <ac:picMk id="2" creationId="{427CC48C-0C9E-CD5F-8878-6C46CEDD82E1}"/>
          </ac:picMkLst>
        </pc:picChg>
        <pc:picChg chg="add mod">
          <ac:chgData name="Thadek Ferrand" userId="92fb5ef7a8946bc4" providerId="Windows Live" clId="Web-{1A9E78A2-E5AA-477D-BBCB-DE460D20A988}" dt="2022-03-22T14:03:32.803" v="54"/>
          <ac:picMkLst>
            <pc:docMk/>
            <pc:sldMk cId="2715752015" sldId="258"/>
            <ac:picMk id="4" creationId="{083539E3-A5B7-9BCC-D974-9AE06109C875}"/>
          </ac:picMkLst>
        </pc:picChg>
        <pc:cxnChg chg="add">
          <ac:chgData name="Thadek Ferrand" userId="92fb5ef7a8946bc4" providerId="Windows Live" clId="Web-{1A9E78A2-E5AA-477D-BBCB-DE460D20A988}" dt="2022-03-22T14:03:32.803" v="54"/>
          <ac:cxnSpMkLst>
            <pc:docMk/>
            <pc:sldMk cId="2715752015" sldId="258"/>
            <ac:cxnSpMk id="11" creationId="{DAE3ABC6-4042-4293-A7DF-F01181363B7E}"/>
          </ac:cxnSpMkLst>
        </pc:cxnChg>
      </pc:sldChg>
      <pc:sldChg chg="addSp modSp del">
        <pc:chgData name="Thadek Ferrand" userId="92fb5ef7a8946bc4" providerId="Windows Live" clId="Web-{1A9E78A2-E5AA-477D-BBCB-DE460D20A988}" dt="2022-03-22T14:05:01.947" v="69"/>
        <pc:sldMkLst>
          <pc:docMk/>
          <pc:sldMk cId="1156395813" sldId="259"/>
        </pc:sldMkLst>
        <pc:spChg chg="add mod">
          <ac:chgData name="Thadek Ferrand" userId="92fb5ef7a8946bc4" providerId="Windows Live" clId="Web-{1A9E78A2-E5AA-477D-BBCB-DE460D20A988}" dt="2022-03-22T14:04:33.102" v="62" actId="1076"/>
          <ac:spMkLst>
            <pc:docMk/>
            <pc:sldMk cId="1156395813" sldId="259"/>
            <ac:spMk id="2" creationId="{E18AEB58-F9B1-CC31-217E-CF606D1C6244}"/>
          </ac:spMkLst>
        </pc:spChg>
      </pc:sldChg>
      <pc:sldChg chg="del">
        <pc:chgData name="Thadek Ferrand" userId="92fb5ef7a8946bc4" providerId="Windows Live" clId="Web-{1A9E78A2-E5AA-477D-BBCB-DE460D20A988}" dt="2022-03-22T14:05:02.400" v="70"/>
        <pc:sldMkLst>
          <pc:docMk/>
          <pc:sldMk cId="3954269581" sldId="260"/>
        </pc:sldMkLst>
      </pc:sldChg>
      <pc:sldChg chg="addSp delSp modSp add replId">
        <pc:chgData name="Thadek Ferrand" userId="92fb5ef7a8946bc4" providerId="Windows Live" clId="Web-{1A9E78A2-E5AA-477D-BBCB-DE460D20A988}" dt="2022-03-22T14:28:38.316" v="212" actId="20577"/>
        <pc:sldMkLst>
          <pc:docMk/>
          <pc:sldMk cId="3793005190" sldId="261"/>
        </pc:sldMkLst>
        <pc:spChg chg="mod">
          <ac:chgData name="Thadek Ferrand" userId="92fb5ef7a8946bc4" providerId="Windows Live" clId="Web-{1A9E78A2-E5AA-477D-BBCB-DE460D20A988}" dt="2022-03-22T14:28:38.316" v="212" actId="20577"/>
          <ac:spMkLst>
            <pc:docMk/>
            <pc:sldMk cId="3793005190" sldId="261"/>
            <ac:spMk id="3" creationId="{E4FFD805-EA8B-FEEF-5CB2-3016A824780C}"/>
          </ac:spMkLst>
        </pc:spChg>
        <pc:spChg chg="add mod">
          <ac:chgData name="Thadek Ferrand" userId="92fb5ef7a8946bc4" providerId="Windows Live" clId="Web-{1A9E78A2-E5AA-477D-BBCB-DE460D20A988}" dt="2022-03-22T14:22:34.164" v="138" actId="20577"/>
          <ac:spMkLst>
            <pc:docMk/>
            <pc:sldMk cId="3793005190" sldId="261"/>
            <ac:spMk id="5" creationId="{79DDF4CF-94AD-32AE-7687-45BD13FF2F42}"/>
          </ac:spMkLst>
        </pc:spChg>
        <pc:picChg chg="del">
          <ac:chgData name="Thadek Ferrand" userId="92fb5ef7a8946bc4" providerId="Windows Live" clId="Web-{1A9E78A2-E5AA-477D-BBCB-DE460D20A988}" dt="2022-03-22T14:04:55.087" v="67"/>
          <ac:picMkLst>
            <pc:docMk/>
            <pc:sldMk cId="3793005190" sldId="261"/>
            <ac:picMk id="2" creationId="{427CC48C-0C9E-CD5F-8878-6C46CEDD82E1}"/>
          </ac:picMkLst>
        </pc:picChg>
        <pc:picChg chg="del">
          <ac:chgData name="Thadek Ferrand" userId="92fb5ef7a8946bc4" providerId="Windows Live" clId="Web-{1A9E78A2-E5AA-477D-BBCB-DE460D20A988}" dt="2022-03-22T14:04:56.853" v="68"/>
          <ac:picMkLst>
            <pc:docMk/>
            <pc:sldMk cId="3793005190" sldId="261"/>
            <ac:picMk id="4" creationId="{083539E3-A5B7-9BCC-D974-9AE06109C875}"/>
          </ac:picMkLst>
        </pc:picChg>
      </pc:sldChg>
      <pc:sldChg chg="addSp modSp add ord replId">
        <pc:chgData name="Thadek Ferrand" userId="92fb5ef7a8946bc4" providerId="Windows Live" clId="Web-{1A9E78A2-E5AA-477D-BBCB-DE460D20A988}" dt="2022-03-22T14:27:58.314" v="198"/>
        <pc:sldMkLst>
          <pc:docMk/>
          <pc:sldMk cId="891841429" sldId="262"/>
        </pc:sldMkLst>
        <pc:spChg chg="add mod">
          <ac:chgData name="Thadek Ferrand" userId="92fb5ef7a8946bc4" providerId="Windows Live" clId="Web-{1A9E78A2-E5AA-477D-BBCB-DE460D20A988}" dt="2022-03-22T14:25:06.450" v="168" actId="14100"/>
          <ac:spMkLst>
            <pc:docMk/>
            <pc:sldMk cId="891841429" sldId="262"/>
            <ac:spMk id="2" creationId="{50959FA3-CEAF-FA36-1F5F-77BD3D2F98CD}"/>
          </ac:spMkLst>
        </pc:spChg>
        <pc:spChg chg="mod">
          <ac:chgData name="Thadek Ferrand" userId="92fb5ef7a8946bc4" providerId="Windows Live" clId="Web-{1A9E78A2-E5AA-477D-BBCB-DE460D20A988}" dt="2022-03-22T14:23:36.291" v="146" actId="20577"/>
          <ac:spMkLst>
            <pc:docMk/>
            <pc:sldMk cId="891841429" sldId="262"/>
            <ac:spMk id="3" creationId="{E4FFD805-EA8B-FEEF-5CB2-3016A824780C}"/>
          </ac:spMkLst>
        </pc:spChg>
        <pc:spChg chg="add mod">
          <ac:chgData name="Thadek Ferrand" userId="92fb5ef7a8946bc4" providerId="Windows Live" clId="Web-{1A9E78A2-E5AA-477D-BBCB-DE460D20A988}" dt="2022-03-22T14:25:24.966" v="175" actId="20577"/>
          <ac:spMkLst>
            <pc:docMk/>
            <pc:sldMk cId="891841429" sldId="262"/>
            <ac:spMk id="4" creationId="{DE614EFC-A346-36D7-AA0A-6415E6998ED8}"/>
          </ac:spMkLst>
        </pc:spChg>
        <pc:spChg chg="mod">
          <ac:chgData name="Thadek Ferrand" userId="92fb5ef7a8946bc4" providerId="Windows Live" clId="Web-{1A9E78A2-E5AA-477D-BBCB-DE460D20A988}" dt="2022-03-22T14:24:31.355" v="160" actId="1076"/>
          <ac:spMkLst>
            <pc:docMk/>
            <pc:sldMk cId="891841429" sldId="262"/>
            <ac:spMk id="5" creationId="{79DDF4CF-94AD-32AE-7687-45BD13FF2F42}"/>
          </ac:spMkLst>
        </pc:spChg>
        <pc:spChg chg="add mod">
          <ac:chgData name="Thadek Ferrand" userId="92fb5ef7a8946bc4" providerId="Windows Live" clId="Web-{1A9E78A2-E5AA-477D-BBCB-DE460D20A988}" dt="2022-03-22T14:25:43.451" v="180" actId="20577"/>
          <ac:spMkLst>
            <pc:docMk/>
            <pc:sldMk cId="891841429" sldId="262"/>
            <ac:spMk id="6" creationId="{569ED285-6261-F06E-46DC-E6CF2374CDD2}"/>
          </ac:spMkLst>
        </pc:spChg>
      </pc:sldChg>
      <pc:sldChg chg="addSp delSp modSp add replId">
        <pc:chgData name="Thadek Ferrand" userId="92fb5ef7a8946bc4" providerId="Windows Live" clId="Web-{1A9E78A2-E5AA-477D-BBCB-DE460D20A988}" dt="2022-03-22T16:20:45.351" v="454" actId="20577"/>
        <pc:sldMkLst>
          <pc:docMk/>
          <pc:sldMk cId="2228051671" sldId="263"/>
        </pc:sldMkLst>
        <pc:spChg chg="del">
          <ac:chgData name="Thadek Ferrand" userId="92fb5ef7a8946bc4" providerId="Windows Live" clId="Web-{1A9E78A2-E5AA-477D-BBCB-DE460D20A988}" dt="2022-03-22T16:05:52.863" v="216"/>
          <ac:spMkLst>
            <pc:docMk/>
            <pc:sldMk cId="2228051671" sldId="263"/>
            <ac:spMk id="2" creationId="{50959FA3-CEAF-FA36-1F5F-77BD3D2F98CD}"/>
          </ac:spMkLst>
        </pc:spChg>
        <pc:spChg chg="mod">
          <ac:chgData name="Thadek Ferrand" userId="92fb5ef7a8946bc4" providerId="Windows Live" clId="Web-{1A9E78A2-E5AA-477D-BBCB-DE460D20A988}" dt="2022-03-22T14:27:24.220" v="190" actId="20577"/>
          <ac:spMkLst>
            <pc:docMk/>
            <pc:sldMk cId="2228051671" sldId="263"/>
            <ac:spMk id="3" creationId="{E4FFD805-EA8B-FEEF-5CB2-3016A824780C}"/>
          </ac:spMkLst>
        </pc:spChg>
        <pc:spChg chg="del">
          <ac:chgData name="Thadek Ferrand" userId="92fb5ef7a8946bc4" providerId="Windows Live" clId="Web-{1A9E78A2-E5AA-477D-BBCB-DE460D20A988}" dt="2022-03-22T16:05:51.504" v="215"/>
          <ac:spMkLst>
            <pc:docMk/>
            <pc:sldMk cId="2228051671" sldId="263"/>
            <ac:spMk id="4" creationId="{DE614EFC-A346-36D7-AA0A-6415E6998ED8}"/>
          </ac:spMkLst>
        </pc:spChg>
        <pc:spChg chg="del">
          <ac:chgData name="Thadek Ferrand" userId="92fb5ef7a8946bc4" providerId="Windows Live" clId="Web-{1A9E78A2-E5AA-477D-BBCB-DE460D20A988}" dt="2022-03-22T16:05:54.035" v="217"/>
          <ac:spMkLst>
            <pc:docMk/>
            <pc:sldMk cId="2228051671" sldId="263"/>
            <ac:spMk id="5" creationId="{79DDF4CF-94AD-32AE-7687-45BD13FF2F42}"/>
          </ac:spMkLst>
        </pc:spChg>
        <pc:spChg chg="del">
          <ac:chgData name="Thadek Ferrand" userId="92fb5ef7a8946bc4" providerId="Windows Live" clId="Web-{1A9E78A2-E5AA-477D-BBCB-DE460D20A988}" dt="2022-03-22T16:05:50.348" v="214"/>
          <ac:spMkLst>
            <pc:docMk/>
            <pc:sldMk cId="2228051671" sldId="263"/>
            <ac:spMk id="6" creationId="{569ED285-6261-F06E-46DC-E6CF2374CDD2}"/>
          </ac:spMkLst>
        </pc:spChg>
        <pc:spChg chg="add mod">
          <ac:chgData name="Thadek Ferrand" userId="92fb5ef7a8946bc4" providerId="Windows Live" clId="Web-{1A9E78A2-E5AA-477D-BBCB-DE460D20A988}" dt="2022-03-22T16:20:45.351" v="454" actId="20577"/>
          <ac:spMkLst>
            <pc:docMk/>
            <pc:sldMk cId="2228051671" sldId="263"/>
            <ac:spMk id="7" creationId="{7802A739-8F6E-5930-79DB-8112EEDD02E1}"/>
          </ac:spMkLst>
        </pc:spChg>
      </pc:sldChg>
      <pc:sldChg chg="delSp modSp add replId">
        <pc:chgData name="Thadek Ferrand" userId="92fb5ef7a8946bc4" providerId="Windows Live" clId="Web-{1A9E78A2-E5AA-477D-BBCB-DE460D20A988}" dt="2022-03-22T16:13:16.544" v="373" actId="20577"/>
        <pc:sldMkLst>
          <pc:docMk/>
          <pc:sldMk cId="1327286936" sldId="264"/>
        </pc:sldMkLst>
        <pc:spChg chg="del">
          <ac:chgData name="Thadek Ferrand" userId="92fb5ef7a8946bc4" providerId="Windows Live" clId="Web-{1A9E78A2-E5AA-477D-BBCB-DE460D20A988}" dt="2022-03-22T16:07:47.803" v="258"/>
          <ac:spMkLst>
            <pc:docMk/>
            <pc:sldMk cId="1327286936" sldId="264"/>
            <ac:spMk id="2" creationId="{50959FA3-CEAF-FA36-1F5F-77BD3D2F98CD}"/>
          </ac:spMkLst>
        </pc:spChg>
        <pc:spChg chg="mod">
          <ac:chgData name="Thadek Ferrand" userId="92fb5ef7a8946bc4" providerId="Windows Live" clId="Web-{1A9E78A2-E5AA-477D-BBCB-DE460D20A988}" dt="2022-03-22T14:27:41.080" v="196" actId="20577"/>
          <ac:spMkLst>
            <pc:docMk/>
            <pc:sldMk cId="1327286936" sldId="264"/>
            <ac:spMk id="3" creationId="{E4FFD805-EA8B-FEEF-5CB2-3016A824780C}"/>
          </ac:spMkLst>
        </pc:spChg>
        <pc:spChg chg="del mod">
          <ac:chgData name="Thadek Ferrand" userId="92fb5ef7a8946bc4" providerId="Windows Live" clId="Web-{1A9E78A2-E5AA-477D-BBCB-DE460D20A988}" dt="2022-03-22T16:07:49.319" v="260"/>
          <ac:spMkLst>
            <pc:docMk/>
            <pc:sldMk cId="1327286936" sldId="264"/>
            <ac:spMk id="4" creationId="{DE614EFC-A346-36D7-AA0A-6415E6998ED8}"/>
          </ac:spMkLst>
        </pc:spChg>
        <pc:spChg chg="del">
          <ac:chgData name="Thadek Ferrand" userId="92fb5ef7a8946bc4" providerId="Windows Live" clId="Web-{1A9E78A2-E5AA-477D-BBCB-DE460D20A988}" dt="2022-03-22T16:07:47.084" v="257"/>
          <ac:spMkLst>
            <pc:docMk/>
            <pc:sldMk cId="1327286936" sldId="264"/>
            <ac:spMk id="5" creationId="{79DDF4CF-94AD-32AE-7687-45BD13FF2F42}"/>
          </ac:spMkLst>
        </pc:spChg>
        <pc:spChg chg="del">
          <ac:chgData name="Thadek Ferrand" userId="92fb5ef7a8946bc4" providerId="Windows Live" clId="Web-{1A9E78A2-E5AA-477D-BBCB-DE460D20A988}" dt="2022-03-22T16:07:50.319" v="261"/>
          <ac:spMkLst>
            <pc:docMk/>
            <pc:sldMk cId="1327286936" sldId="264"/>
            <ac:spMk id="6" creationId="{569ED285-6261-F06E-46DC-E6CF2374CDD2}"/>
          </ac:spMkLst>
        </pc:spChg>
        <pc:spChg chg="mod">
          <ac:chgData name="Thadek Ferrand" userId="92fb5ef7a8946bc4" providerId="Windows Live" clId="Web-{1A9E78A2-E5AA-477D-BBCB-DE460D20A988}" dt="2022-03-22T16:13:16.544" v="373" actId="20577"/>
          <ac:spMkLst>
            <pc:docMk/>
            <pc:sldMk cId="1327286936" sldId="264"/>
            <ac:spMk id="7" creationId="{7802A739-8F6E-5930-79DB-8112EEDD02E1}"/>
          </ac:spMkLst>
        </pc:spChg>
      </pc:sldChg>
      <pc:sldChg chg="add replId">
        <pc:chgData name="Thadek Ferrand" userId="92fb5ef7a8946bc4" providerId="Windows Live" clId="Web-{1A9E78A2-E5AA-477D-BBCB-DE460D20A988}" dt="2022-03-22T14:27:43.720" v="197"/>
        <pc:sldMkLst>
          <pc:docMk/>
          <pc:sldMk cId="3337448683" sldId="265"/>
        </pc:sldMkLst>
      </pc:sldChg>
    </pc:docChg>
  </pc:docChgLst>
  <pc:docChgLst>
    <pc:chgData name="Thadek Ferrand" userId="92fb5ef7a8946bc4" providerId="Windows Live" clId="Web-{500C76ED-ACAB-43F0-A399-43EC9FDDDA87}"/>
    <pc:docChg chg="addSld delSld">
      <pc:chgData name="Thadek Ferrand" userId="92fb5ef7a8946bc4" providerId="Windows Live" clId="Web-{500C76ED-ACAB-43F0-A399-43EC9FDDDA87}" dt="2022-03-22T13:58:19.902" v="4"/>
      <pc:docMkLst>
        <pc:docMk/>
      </pc:docMkLst>
      <pc:sldChg chg="del">
        <pc:chgData name="Thadek Ferrand" userId="92fb5ef7a8946bc4" providerId="Windows Live" clId="Web-{500C76ED-ACAB-43F0-A399-43EC9FDDDA87}" dt="2022-03-22T13:57:59.682" v="1"/>
        <pc:sldMkLst>
          <pc:docMk/>
          <pc:sldMk cId="3784089036" sldId="256"/>
        </pc:sldMkLst>
      </pc:sldChg>
      <pc:sldChg chg="new">
        <pc:chgData name="Thadek Ferrand" userId="92fb5ef7a8946bc4" providerId="Windows Live" clId="Web-{500C76ED-ACAB-43F0-A399-43EC9FDDDA87}" dt="2022-03-22T13:57:56.167" v="0"/>
        <pc:sldMkLst>
          <pc:docMk/>
          <pc:sldMk cId="400723134" sldId="257"/>
        </pc:sldMkLst>
      </pc:sldChg>
      <pc:sldChg chg="add replId">
        <pc:chgData name="Thadek Ferrand" userId="92fb5ef7a8946bc4" providerId="Windows Live" clId="Web-{500C76ED-ACAB-43F0-A399-43EC9FDDDA87}" dt="2022-03-22T13:58:15.527" v="2"/>
        <pc:sldMkLst>
          <pc:docMk/>
          <pc:sldMk cId="2715752015" sldId="258"/>
        </pc:sldMkLst>
      </pc:sldChg>
      <pc:sldChg chg="add replId">
        <pc:chgData name="Thadek Ferrand" userId="92fb5ef7a8946bc4" providerId="Windows Live" clId="Web-{500C76ED-ACAB-43F0-A399-43EC9FDDDA87}" dt="2022-03-22T13:58:17.246" v="3"/>
        <pc:sldMkLst>
          <pc:docMk/>
          <pc:sldMk cId="1156395813" sldId="259"/>
        </pc:sldMkLst>
      </pc:sldChg>
      <pc:sldChg chg="add replId">
        <pc:chgData name="Thadek Ferrand" userId="92fb5ef7a8946bc4" providerId="Windows Live" clId="Web-{500C76ED-ACAB-43F0-A399-43EC9FDDDA87}" dt="2022-03-22T13:58:19.902" v="4"/>
        <pc:sldMkLst>
          <pc:docMk/>
          <pc:sldMk cId="3954269581" sldId="260"/>
        </pc:sldMkLst>
      </pc:sldChg>
    </pc:docChg>
  </pc:docChgLst>
  <pc:docChgLst>
    <pc:chgData name="Thadek Ferrand" userId="92fb5ef7a8946bc4" providerId="Windows Live" clId="Web-{D32976CD-9D94-4A5B-A496-1AA0A62D1FA3}"/>
    <pc:docChg chg="mod modSld modMainMaster">
      <pc:chgData name="Thadek Ferrand" userId="92fb5ef7a8946bc4" providerId="Windows Live" clId="Web-{D32976CD-9D94-4A5B-A496-1AA0A62D1FA3}" dt="2022-03-29T14:23:22.459" v="380" actId="20577"/>
      <pc:docMkLst>
        <pc:docMk/>
      </pc:docMkLst>
      <pc:sldChg chg="addSp delSp modSp">
        <pc:chgData name="Thadek Ferrand" userId="92fb5ef7a8946bc4" providerId="Windows Live" clId="Web-{D32976CD-9D94-4A5B-A496-1AA0A62D1FA3}" dt="2022-03-29T13:02:40.855" v="359"/>
        <pc:sldMkLst>
          <pc:docMk/>
          <pc:sldMk cId="400723134" sldId="257"/>
        </pc:sldMkLst>
        <pc:spChg chg="add del">
          <ac:chgData name="Thadek Ferrand" userId="92fb5ef7a8946bc4" providerId="Windows Live" clId="Web-{D32976CD-9D94-4A5B-A496-1AA0A62D1FA3}" dt="2022-03-29T13:01:07.244" v="331"/>
          <ac:spMkLst>
            <pc:docMk/>
            <pc:sldMk cId="400723134" sldId="257"/>
            <ac:spMk id="3" creationId="{6B54FF4E-08EC-6542-B445-F9AF43315180}"/>
          </ac:spMkLst>
        </pc:spChg>
        <pc:spChg chg="add del mod">
          <ac:chgData name="Thadek Ferrand" userId="92fb5ef7a8946bc4" providerId="Windows Live" clId="Web-{D32976CD-9D94-4A5B-A496-1AA0A62D1FA3}" dt="2022-03-29T13:01:05.806" v="330"/>
          <ac:spMkLst>
            <pc:docMk/>
            <pc:sldMk cId="400723134" sldId="257"/>
            <ac:spMk id="5" creationId="{53C5CEDC-4E89-E312-2583-7DF4E11DD539}"/>
          </ac:spMkLst>
        </pc:spChg>
        <pc:spChg chg="add mod">
          <ac:chgData name="Thadek Ferrand" userId="92fb5ef7a8946bc4" providerId="Windows Live" clId="Web-{D32976CD-9D94-4A5B-A496-1AA0A62D1FA3}" dt="2022-03-29T13:02:23.855" v="358" actId="1076"/>
          <ac:spMkLst>
            <pc:docMk/>
            <pc:sldMk cId="400723134" sldId="257"/>
            <ac:spMk id="6" creationId="{90A08A32-B011-2F02-FA9D-790A93403323}"/>
          </ac:spMkLst>
        </pc:spChg>
        <pc:spChg chg="add mod">
          <ac:chgData name="Thadek Ferrand" userId="92fb5ef7a8946bc4" providerId="Windows Live" clId="Web-{D32976CD-9D94-4A5B-A496-1AA0A62D1FA3}" dt="2022-03-29T13:02:40.855" v="359"/>
          <ac:spMkLst>
            <pc:docMk/>
            <pc:sldMk cId="400723134" sldId="257"/>
            <ac:spMk id="7" creationId="{2B57DED9-C77C-C312-6B7F-D7A03A8A9314}"/>
          </ac:spMkLst>
        </pc:spChg>
        <pc:picChg chg="mod">
          <ac:chgData name="Thadek Ferrand" userId="92fb5ef7a8946bc4" providerId="Windows Live" clId="Web-{D32976CD-9D94-4A5B-A496-1AA0A62D1FA3}" dt="2022-03-29T13:00:45.853" v="324" actId="1076"/>
          <ac:picMkLst>
            <pc:docMk/>
            <pc:sldMk cId="400723134" sldId="257"/>
            <ac:picMk id="4" creationId="{C2275A61-3B1B-2EAC-9D3D-7BAE6059C85D}"/>
          </ac:picMkLst>
        </pc:picChg>
      </pc:sldChg>
      <pc:sldChg chg="addSp modSp">
        <pc:chgData name="Thadek Ferrand" userId="92fb5ef7a8946bc4" providerId="Windows Live" clId="Web-{D32976CD-9D94-4A5B-A496-1AA0A62D1FA3}" dt="2022-03-29T13:03:04.153" v="361"/>
        <pc:sldMkLst>
          <pc:docMk/>
          <pc:sldMk cId="2715752015" sldId="258"/>
        </pc:sldMkLst>
        <pc:spChg chg="add mod">
          <ac:chgData name="Thadek Ferrand" userId="92fb5ef7a8946bc4" providerId="Windows Live" clId="Web-{D32976CD-9D94-4A5B-A496-1AA0A62D1FA3}" dt="2022-03-29T13:03:04.153" v="361"/>
          <ac:spMkLst>
            <pc:docMk/>
            <pc:sldMk cId="2715752015" sldId="258"/>
            <ac:spMk id="5" creationId="{0ADA7962-FCB5-206D-BA21-9BFF0B11AF8D}"/>
          </ac:spMkLst>
        </pc:spChg>
      </pc:sldChg>
      <pc:sldChg chg="addSp delSp modSp">
        <pc:chgData name="Thadek Ferrand" userId="92fb5ef7a8946bc4" providerId="Windows Live" clId="Web-{D32976CD-9D94-4A5B-A496-1AA0A62D1FA3}" dt="2022-03-29T13:03:04.153" v="361"/>
        <pc:sldMkLst>
          <pc:docMk/>
          <pc:sldMk cId="3793005190" sldId="261"/>
        </pc:sldMkLst>
        <pc:spChg chg="mod">
          <ac:chgData name="Thadek Ferrand" userId="92fb5ef7a8946bc4" providerId="Windows Live" clId="Web-{D32976CD-9D94-4A5B-A496-1AA0A62D1FA3}" dt="2022-03-29T12:50:59.214" v="209"/>
          <ac:spMkLst>
            <pc:docMk/>
            <pc:sldMk cId="3793005190" sldId="261"/>
            <ac:spMk id="3" creationId="{E4FFD805-EA8B-FEEF-5CB2-3016A824780C}"/>
          </ac:spMkLst>
        </pc:spChg>
        <pc:spChg chg="add del mod">
          <ac:chgData name="Thadek Ferrand" userId="92fb5ef7a8946bc4" providerId="Windows Live" clId="Web-{D32976CD-9D94-4A5B-A496-1AA0A62D1FA3}" dt="2022-03-29T12:53:44.280" v="256" actId="20577"/>
          <ac:spMkLst>
            <pc:docMk/>
            <pc:sldMk cId="3793005190" sldId="261"/>
            <ac:spMk id="5" creationId="{79DDF4CF-94AD-32AE-7687-45BD13FF2F42}"/>
          </ac:spMkLst>
        </pc:spChg>
        <pc:spChg chg="add del">
          <ac:chgData name="Thadek Ferrand" userId="92fb5ef7a8946bc4" providerId="Windows Live" clId="Web-{D32976CD-9D94-4A5B-A496-1AA0A62D1FA3}" dt="2022-03-29T12:50:59.214" v="209"/>
          <ac:spMkLst>
            <pc:docMk/>
            <pc:sldMk cId="3793005190" sldId="261"/>
            <ac:spMk id="9" creationId="{5E52985E-2553-471E-82AA-5ED7A329890A}"/>
          </ac:spMkLst>
        </pc:spChg>
        <pc:spChg chg="add del">
          <ac:chgData name="Thadek Ferrand" userId="92fb5ef7a8946bc4" providerId="Windows Live" clId="Web-{D32976CD-9D94-4A5B-A496-1AA0A62D1FA3}" dt="2022-03-29T12:35:48.084" v="33"/>
          <ac:spMkLst>
            <pc:docMk/>
            <pc:sldMk cId="3793005190" sldId="261"/>
            <ac:spMk id="16" creationId="{91F32EBA-ED97-466E-8CFA-8382584155D0}"/>
          </ac:spMkLst>
        </pc:spChg>
        <pc:spChg chg="add del">
          <ac:chgData name="Thadek Ferrand" userId="92fb5ef7a8946bc4" providerId="Windows Live" clId="Web-{D32976CD-9D94-4A5B-A496-1AA0A62D1FA3}" dt="2022-03-29T12:50:15.416" v="205"/>
          <ac:spMkLst>
            <pc:docMk/>
            <pc:sldMk cId="3793005190" sldId="261"/>
            <ac:spMk id="17" creationId="{E862BE82-D00D-42C1-BF16-93AA37870C32}"/>
          </ac:spMkLst>
        </pc:spChg>
        <pc:spChg chg="add del">
          <ac:chgData name="Thadek Ferrand" userId="92fb5ef7a8946bc4" providerId="Windows Live" clId="Web-{D32976CD-9D94-4A5B-A496-1AA0A62D1FA3}" dt="2022-03-29T12:35:48.084" v="33"/>
          <ac:spMkLst>
            <pc:docMk/>
            <pc:sldMk cId="3793005190" sldId="261"/>
            <ac:spMk id="18" creationId="{62A38935-BB53-4DF7-A56E-48DD25B685D7}"/>
          </ac:spMkLst>
        </pc:spChg>
        <pc:spChg chg="add del">
          <ac:chgData name="Thadek Ferrand" userId="92fb5ef7a8946bc4" providerId="Windows Live" clId="Web-{D32976CD-9D94-4A5B-A496-1AA0A62D1FA3}" dt="2022-03-29T12:50:15.416" v="205"/>
          <ac:spMkLst>
            <pc:docMk/>
            <pc:sldMk cId="3793005190" sldId="261"/>
            <ac:spMk id="19" creationId="{F6D92C2D-1D3D-4974-918C-06579FB354A9}"/>
          </ac:spMkLst>
        </pc:spChg>
        <pc:spChg chg="add del">
          <ac:chgData name="Thadek Ferrand" userId="92fb5ef7a8946bc4" providerId="Windows Live" clId="Web-{D32976CD-9D94-4A5B-A496-1AA0A62D1FA3}" dt="2022-03-29T12:36:11.241" v="35"/>
          <ac:spMkLst>
            <pc:docMk/>
            <pc:sldMk cId="3793005190" sldId="261"/>
            <ac:spMk id="20" creationId="{5E52985E-2553-471E-82AA-5ED7A329890A}"/>
          </ac:spMkLst>
        </pc:spChg>
        <pc:spChg chg="add del">
          <ac:chgData name="Thadek Ferrand" userId="92fb5ef7a8946bc4" providerId="Windows Live" clId="Web-{D32976CD-9D94-4A5B-A496-1AA0A62D1FA3}" dt="2022-03-29T12:50:18.182" v="207"/>
          <ac:spMkLst>
            <pc:docMk/>
            <pc:sldMk cId="3793005190" sldId="261"/>
            <ac:spMk id="23" creationId="{B775CD93-9DF2-48CB-9F57-1BCA9A46C7FA}"/>
          </ac:spMkLst>
        </pc:spChg>
        <pc:spChg chg="add del">
          <ac:chgData name="Thadek Ferrand" userId="92fb5ef7a8946bc4" providerId="Windows Live" clId="Web-{D32976CD-9D94-4A5B-A496-1AA0A62D1FA3}" dt="2022-03-29T12:37:13.789" v="37"/>
          <ac:spMkLst>
            <pc:docMk/>
            <pc:sldMk cId="3793005190" sldId="261"/>
            <ac:spMk id="24" creationId="{5E52985E-2553-471E-82AA-5ED7A329890A}"/>
          </ac:spMkLst>
        </pc:spChg>
        <pc:spChg chg="add del">
          <ac:chgData name="Thadek Ferrand" userId="92fb5ef7a8946bc4" providerId="Windows Live" clId="Web-{D32976CD-9D94-4A5B-A496-1AA0A62D1FA3}" dt="2022-03-29T12:50:18.182" v="207"/>
          <ac:spMkLst>
            <pc:docMk/>
            <pc:sldMk cId="3793005190" sldId="261"/>
            <ac:spMk id="27" creationId="{6166C6D1-23AC-49C4-BA07-238E4E9F8CEB}"/>
          </ac:spMkLst>
        </pc:spChg>
        <pc:spChg chg="add del">
          <ac:chgData name="Thadek Ferrand" userId="92fb5ef7a8946bc4" providerId="Windows Live" clId="Web-{D32976CD-9D94-4A5B-A496-1AA0A62D1FA3}" dt="2022-03-29T12:50:18.182" v="207"/>
          <ac:spMkLst>
            <pc:docMk/>
            <pc:sldMk cId="3793005190" sldId="261"/>
            <ac:spMk id="28" creationId="{E186B68C-84BC-4A6E-99D1-EE87483C1349}"/>
          </ac:spMkLst>
        </pc:spChg>
        <pc:spChg chg="add del">
          <ac:chgData name="Thadek Ferrand" userId="92fb5ef7a8946bc4" providerId="Windows Live" clId="Web-{D32976CD-9D94-4A5B-A496-1AA0A62D1FA3}" dt="2022-03-29T12:50:18.182" v="207"/>
          <ac:spMkLst>
            <pc:docMk/>
            <pc:sldMk cId="3793005190" sldId="261"/>
            <ac:spMk id="29" creationId="{1C091803-41C2-48E0-9228-5148460C7479}"/>
          </ac:spMkLst>
        </pc:spChg>
        <pc:spChg chg="add del">
          <ac:chgData name="Thadek Ferrand" userId="92fb5ef7a8946bc4" providerId="Windows Live" clId="Web-{D32976CD-9D94-4A5B-A496-1AA0A62D1FA3}" dt="2022-03-29T12:50:59.214" v="209"/>
          <ac:spMkLst>
            <pc:docMk/>
            <pc:sldMk cId="3793005190" sldId="261"/>
            <ac:spMk id="30" creationId="{E862BE82-D00D-42C1-BF16-93AA37870C32}"/>
          </ac:spMkLst>
        </pc:spChg>
        <pc:spChg chg="add del">
          <ac:chgData name="Thadek Ferrand" userId="92fb5ef7a8946bc4" providerId="Windows Live" clId="Web-{D32976CD-9D94-4A5B-A496-1AA0A62D1FA3}" dt="2022-03-29T12:50:59.214" v="209"/>
          <ac:spMkLst>
            <pc:docMk/>
            <pc:sldMk cId="3793005190" sldId="261"/>
            <ac:spMk id="31" creationId="{F6D92C2D-1D3D-4974-918C-06579FB354A9}"/>
          </ac:spMkLst>
        </pc:spChg>
        <pc:spChg chg="add mod">
          <ac:chgData name="Thadek Ferrand" userId="92fb5ef7a8946bc4" providerId="Windows Live" clId="Web-{D32976CD-9D94-4A5B-A496-1AA0A62D1FA3}" dt="2022-03-29T13:03:04.153" v="361"/>
          <ac:spMkLst>
            <pc:docMk/>
            <pc:sldMk cId="3793005190" sldId="261"/>
            <ac:spMk id="47" creationId="{151672BA-0129-4CFA-ADA7-B62FCB026FE5}"/>
          </ac:spMkLst>
        </pc:spChg>
        <pc:graphicFrameChg chg="add del">
          <ac:chgData name="Thadek Ferrand" userId="92fb5ef7a8946bc4" providerId="Windows Live" clId="Web-{D32976CD-9D94-4A5B-A496-1AA0A62D1FA3}" dt="2022-03-29T12:36:11.241" v="35"/>
          <ac:graphicFrameMkLst>
            <pc:docMk/>
            <pc:sldMk cId="3793005190" sldId="261"/>
            <ac:graphicFrameMk id="22" creationId="{7F867B70-3E59-F596-17A0-310E4A4B257C}"/>
          </ac:graphicFrameMkLst>
        </pc:graphicFrameChg>
        <pc:graphicFrameChg chg="add del">
          <ac:chgData name="Thadek Ferrand" userId="92fb5ef7a8946bc4" providerId="Windows Live" clId="Web-{D32976CD-9D94-4A5B-A496-1AA0A62D1FA3}" dt="2022-03-29T12:37:13.789" v="37"/>
          <ac:graphicFrameMkLst>
            <pc:docMk/>
            <pc:sldMk cId="3793005190" sldId="261"/>
            <ac:graphicFrameMk id="26" creationId="{9998B9D2-4EA5-BDBF-9F08-021D051E27A0}"/>
          </ac:graphicFrameMkLst>
        </pc:graphicFrameChg>
        <pc:graphicFrameChg chg="add mod modGraphic">
          <ac:chgData name="Thadek Ferrand" userId="92fb5ef7a8946bc4" providerId="Windows Live" clId="Web-{D32976CD-9D94-4A5B-A496-1AA0A62D1FA3}" dt="2022-03-29T12:58:02.849" v="318"/>
          <ac:graphicFrameMkLst>
            <pc:docMk/>
            <pc:sldMk cId="3793005190" sldId="261"/>
            <ac:graphicFrameMk id="45" creationId="{3C736AEF-7837-1E73-B439-B0FD0FEA7334}"/>
          </ac:graphicFrameMkLst>
        </pc:graphicFrameChg>
        <pc:picChg chg="del mod">
          <ac:chgData name="Thadek Ferrand" userId="92fb5ef7a8946bc4" providerId="Windows Live" clId="Web-{D32976CD-9D94-4A5B-A496-1AA0A62D1FA3}" dt="2022-03-29T12:49:53.978" v="203"/>
          <ac:picMkLst>
            <pc:docMk/>
            <pc:sldMk cId="3793005190" sldId="261"/>
            <ac:picMk id="2" creationId="{5DACE170-63D1-4734-5A31-3D462C5D6B42}"/>
          </ac:picMkLst>
        </pc:picChg>
        <pc:picChg chg="add del">
          <ac:chgData name="Thadek Ferrand" userId="92fb5ef7a8946bc4" providerId="Windows Live" clId="Web-{D32976CD-9D94-4A5B-A496-1AA0A62D1FA3}" dt="2022-03-29T12:50:15.416" v="205"/>
          <ac:picMkLst>
            <pc:docMk/>
            <pc:sldMk cId="3793005190" sldId="261"/>
            <ac:picMk id="14" creationId="{24B58F73-6E06-11FF-8AA2-4F58297497BE}"/>
          </ac:picMkLst>
        </pc:picChg>
        <pc:picChg chg="add del">
          <ac:chgData name="Thadek Ferrand" userId="92fb5ef7a8946bc4" providerId="Windows Live" clId="Web-{D32976CD-9D94-4A5B-A496-1AA0A62D1FA3}" dt="2022-03-29T12:50:59.214" v="209"/>
          <ac:picMkLst>
            <pc:docMk/>
            <pc:sldMk cId="3793005190" sldId="261"/>
            <ac:picMk id="15" creationId="{24B58F73-6E06-11FF-8AA2-4F58297497BE}"/>
          </ac:picMkLst>
        </pc:picChg>
        <pc:picChg chg="add mod">
          <ac:chgData name="Thadek Ferrand" userId="92fb5ef7a8946bc4" providerId="Windows Live" clId="Web-{D32976CD-9D94-4A5B-A496-1AA0A62D1FA3}" dt="2022-03-29T12:56:14.112" v="306" actId="1076"/>
          <ac:picMkLst>
            <pc:docMk/>
            <pc:sldMk cId="3793005190" sldId="261"/>
            <ac:picMk id="46" creationId="{D4F6AAD4-049B-3AA3-0B7C-C40648DCE72E}"/>
          </ac:picMkLst>
        </pc:picChg>
        <pc:cxnChg chg="add del">
          <ac:chgData name="Thadek Ferrand" userId="92fb5ef7a8946bc4" providerId="Windows Live" clId="Web-{D32976CD-9D94-4A5B-A496-1AA0A62D1FA3}" dt="2022-03-29T12:50:59.214" v="209"/>
          <ac:cxnSpMkLst>
            <pc:docMk/>
            <pc:sldMk cId="3793005190" sldId="261"/>
            <ac:cxnSpMk id="11" creationId="{DAE3ABC6-4042-4293-A7DF-F01181363B7E}"/>
          </ac:cxnSpMkLst>
        </pc:cxnChg>
        <pc:cxnChg chg="add del">
          <ac:chgData name="Thadek Ferrand" userId="92fb5ef7a8946bc4" providerId="Windows Live" clId="Web-{D32976CD-9D94-4A5B-A496-1AA0A62D1FA3}" dt="2022-03-29T12:36:11.241" v="35"/>
          <ac:cxnSpMkLst>
            <pc:docMk/>
            <pc:sldMk cId="3793005190" sldId="261"/>
            <ac:cxnSpMk id="21" creationId="{DAE3ABC6-4042-4293-A7DF-F01181363B7E}"/>
          </ac:cxnSpMkLst>
        </pc:cxnChg>
        <pc:cxnChg chg="add del">
          <ac:chgData name="Thadek Ferrand" userId="92fb5ef7a8946bc4" providerId="Windows Live" clId="Web-{D32976CD-9D94-4A5B-A496-1AA0A62D1FA3}" dt="2022-03-29T12:37:13.789" v="37"/>
          <ac:cxnSpMkLst>
            <pc:docMk/>
            <pc:sldMk cId="3793005190" sldId="261"/>
            <ac:cxnSpMk id="25" creationId="{DAE3ABC6-4042-4293-A7DF-F01181363B7E}"/>
          </ac:cxnSpMkLst>
        </pc:cxnChg>
      </pc:sldChg>
      <pc:sldChg chg="addSp delSp modSp">
        <pc:chgData name="Thadek Ferrand" userId="92fb5ef7a8946bc4" providerId="Windows Live" clId="Web-{D32976CD-9D94-4A5B-A496-1AA0A62D1FA3}" dt="2022-03-29T13:03:04.153" v="361"/>
        <pc:sldMkLst>
          <pc:docMk/>
          <pc:sldMk cId="891841429" sldId="262"/>
        </pc:sldMkLst>
        <pc:spChg chg="del">
          <ac:chgData name="Thadek Ferrand" userId="92fb5ef7a8946bc4" providerId="Windows Live" clId="Web-{D32976CD-9D94-4A5B-A496-1AA0A62D1FA3}" dt="2022-03-29T12:41:42.045" v="63"/>
          <ac:spMkLst>
            <pc:docMk/>
            <pc:sldMk cId="891841429" sldId="262"/>
            <ac:spMk id="2" creationId="{50959FA3-CEAF-FA36-1F5F-77BD3D2F98CD}"/>
          </ac:spMkLst>
        </pc:spChg>
        <pc:spChg chg="del mod">
          <ac:chgData name="Thadek Ferrand" userId="92fb5ef7a8946bc4" providerId="Windows Live" clId="Web-{D32976CD-9D94-4A5B-A496-1AA0A62D1FA3}" dt="2022-03-29T12:41:44.280" v="65"/>
          <ac:spMkLst>
            <pc:docMk/>
            <pc:sldMk cId="891841429" sldId="262"/>
            <ac:spMk id="4" creationId="{DE614EFC-A346-36D7-AA0A-6415E6998ED8}"/>
          </ac:spMkLst>
        </pc:spChg>
        <pc:spChg chg="del mod">
          <ac:chgData name="Thadek Ferrand" userId="92fb5ef7a8946bc4" providerId="Windows Live" clId="Web-{D32976CD-9D94-4A5B-A496-1AA0A62D1FA3}" dt="2022-03-29T12:41:40.764" v="62"/>
          <ac:spMkLst>
            <pc:docMk/>
            <pc:sldMk cId="891841429" sldId="262"/>
            <ac:spMk id="5" creationId="{79DDF4CF-94AD-32AE-7687-45BD13FF2F42}"/>
          </ac:spMkLst>
        </pc:spChg>
        <pc:spChg chg="del">
          <ac:chgData name="Thadek Ferrand" userId="92fb5ef7a8946bc4" providerId="Windows Live" clId="Web-{D32976CD-9D94-4A5B-A496-1AA0A62D1FA3}" dt="2022-03-29T12:41:45.561" v="66"/>
          <ac:spMkLst>
            <pc:docMk/>
            <pc:sldMk cId="891841429" sldId="262"/>
            <ac:spMk id="6" creationId="{569ED285-6261-F06E-46DC-E6CF2374CDD2}"/>
          </ac:spMkLst>
        </pc:spChg>
        <pc:spChg chg="del">
          <ac:chgData name="Thadek Ferrand" userId="92fb5ef7a8946bc4" providerId="Windows Live" clId="Web-{D32976CD-9D94-4A5B-A496-1AA0A62D1FA3}" dt="2022-03-29T12:42:35.296" v="81"/>
          <ac:spMkLst>
            <pc:docMk/>
            <pc:sldMk cId="891841429" sldId="262"/>
            <ac:spMk id="7" creationId="{3BED1D38-E016-6E3C-839E-33F1C2FFDB7F}"/>
          </ac:spMkLst>
        </pc:spChg>
        <pc:spChg chg="del">
          <ac:chgData name="Thadek Ferrand" userId="92fb5ef7a8946bc4" providerId="Windows Live" clId="Web-{D32976CD-9D94-4A5B-A496-1AA0A62D1FA3}" dt="2022-03-29T12:42:36.296" v="82"/>
          <ac:spMkLst>
            <pc:docMk/>
            <pc:sldMk cId="891841429" sldId="262"/>
            <ac:spMk id="8" creationId="{261F0BD8-5B99-A96D-71B6-8D7E1DC11A08}"/>
          </ac:spMkLst>
        </pc:spChg>
        <pc:spChg chg="del mod">
          <ac:chgData name="Thadek Ferrand" userId="92fb5ef7a8946bc4" providerId="Windows Live" clId="Web-{D32976CD-9D94-4A5B-A496-1AA0A62D1FA3}" dt="2022-03-29T12:42:47.593" v="88"/>
          <ac:spMkLst>
            <pc:docMk/>
            <pc:sldMk cId="891841429" sldId="262"/>
            <ac:spMk id="10" creationId="{3FAAAA66-1822-60B4-B207-E9B1B17B6B41}"/>
          </ac:spMkLst>
        </pc:spChg>
        <pc:spChg chg="del mod">
          <ac:chgData name="Thadek Ferrand" userId="92fb5ef7a8946bc4" providerId="Windows Live" clId="Web-{D32976CD-9D94-4A5B-A496-1AA0A62D1FA3}" dt="2022-03-29T12:42:52.969" v="91"/>
          <ac:spMkLst>
            <pc:docMk/>
            <pc:sldMk cId="891841429" sldId="262"/>
            <ac:spMk id="12" creationId="{04A3E6E6-33EE-DB76-2F5D-5086935FED46}"/>
          </ac:spMkLst>
        </pc:spChg>
        <pc:spChg chg="add mod">
          <ac:chgData name="Thadek Ferrand" userId="92fb5ef7a8946bc4" providerId="Windows Live" clId="Web-{D32976CD-9D94-4A5B-A496-1AA0A62D1FA3}" dt="2022-03-29T13:03:04.153" v="361"/>
          <ac:spMkLst>
            <pc:docMk/>
            <pc:sldMk cId="891841429" sldId="262"/>
            <ac:spMk id="14" creationId="{0E34F005-748D-35C6-5463-4EB4D71D2276}"/>
          </ac:spMkLst>
        </pc:spChg>
        <pc:graphicFrameChg chg="add mod modGraphic">
          <ac:chgData name="Thadek Ferrand" userId="92fb5ef7a8946bc4" providerId="Windows Live" clId="Web-{D32976CD-9D94-4A5B-A496-1AA0A62D1FA3}" dt="2022-03-29T12:57:13.160" v="311"/>
          <ac:graphicFrameMkLst>
            <pc:docMk/>
            <pc:sldMk cId="891841429" sldId="262"/>
            <ac:graphicFrameMk id="13" creationId="{A47708D7-C36A-24CE-A73A-0000AB9FE03C}"/>
          </ac:graphicFrameMkLst>
        </pc:graphicFrameChg>
      </pc:sldChg>
      <pc:sldChg chg="addSp modSp">
        <pc:chgData name="Thadek Ferrand" userId="92fb5ef7a8946bc4" providerId="Windows Live" clId="Web-{D32976CD-9D94-4A5B-A496-1AA0A62D1FA3}" dt="2022-03-29T13:03:04.153" v="361"/>
        <pc:sldMkLst>
          <pc:docMk/>
          <pc:sldMk cId="2228051671" sldId="263"/>
        </pc:sldMkLst>
        <pc:spChg chg="mod">
          <ac:chgData name="Thadek Ferrand" userId="92fb5ef7a8946bc4" providerId="Windows Live" clId="Web-{D32976CD-9D94-4A5B-A496-1AA0A62D1FA3}" dt="2022-03-29T12:28:13.120" v="20" actId="20577"/>
          <ac:spMkLst>
            <pc:docMk/>
            <pc:sldMk cId="2228051671" sldId="263"/>
            <ac:spMk id="3" creationId="{E4FFD805-EA8B-FEEF-5CB2-3016A824780C}"/>
          </ac:spMkLst>
        </pc:spChg>
        <pc:spChg chg="add mod ord">
          <ac:chgData name="Thadek Ferrand" userId="92fb5ef7a8946bc4" providerId="Windows Live" clId="Web-{D32976CD-9D94-4A5B-A496-1AA0A62D1FA3}" dt="2022-03-29T12:27:05.119" v="16"/>
          <ac:spMkLst>
            <pc:docMk/>
            <pc:sldMk cId="2228051671" sldId="263"/>
            <ac:spMk id="38" creationId="{25F2DAAF-A851-0117-8D1D-B6E7E2298FAD}"/>
          </ac:spMkLst>
        </pc:spChg>
        <pc:spChg chg="add mod">
          <ac:chgData name="Thadek Ferrand" userId="92fb5ef7a8946bc4" providerId="Windows Live" clId="Web-{D32976CD-9D94-4A5B-A496-1AA0A62D1FA3}" dt="2022-03-29T13:03:04.153" v="361"/>
          <ac:spMkLst>
            <pc:docMk/>
            <pc:sldMk cId="2228051671" sldId="263"/>
            <ac:spMk id="151" creationId="{ACD7DEC8-2324-EF0D-CF8F-136678F596C7}"/>
          </ac:spMkLst>
        </pc:spChg>
        <pc:graphicFrameChg chg="modGraphic">
          <ac:chgData name="Thadek Ferrand" userId="92fb5ef7a8946bc4" providerId="Windows Live" clId="Web-{D32976CD-9D94-4A5B-A496-1AA0A62D1FA3}" dt="2022-03-29T12:57:33.739" v="314" actId="20577"/>
          <ac:graphicFrameMkLst>
            <pc:docMk/>
            <pc:sldMk cId="2228051671" sldId="263"/>
            <ac:graphicFrameMk id="13" creationId="{C3279120-F56A-A807-E1A6-EAAC84F7A83B}"/>
          </ac:graphicFrameMkLst>
        </pc:graphicFrameChg>
        <pc:picChg chg="add mod">
          <ac:chgData name="Thadek Ferrand" userId="92fb5ef7a8946bc4" providerId="Windows Live" clId="Web-{D32976CD-9D94-4A5B-A496-1AA0A62D1FA3}" dt="2022-03-29T12:28:24.308" v="22" actId="1076"/>
          <ac:picMkLst>
            <pc:docMk/>
            <pc:sldMk cId="2228051671" sldId="263"/>
            <ac:picMk id="37" creationId="{EDA6E199-AA73-34D0-EA5B-16CF786539EA}"/>
          </ac:picMkLst>
        </pc:picChg>
      </pc:sldChg>
      <pc:sldChg chg="addSp modSp">
        <pc:chgData name="Thadek Ferrand" userId="92fb5ef7a8946bc4" providerId="Windows Live" clId="Web-{D32976CD-9D94-4A5B-A496-1AA0A62D1FA3}" dt="2022-03-29T13:03:04.153" v="361"/>
        <pc:sldMkLst>
          <pc:docMk/>
          <pc:sldMk cId="1327286936" sldId="264"/>
        </pc:sldMkLst>
        <pc:spChg chg="add mod">
          <ac:chgData name="Thadek Ferrand" userId="92fb5ef7a8946bc4" providerId="Windows Live" clId="Web-{D32976CD-9D94-4A5B-A496-1AA0A62D1FA3}" dt="2022-03-29T13:03:04.153" v="361"/>
          <ac:spMkLst>
            <pc:docMk/>
            <pc:sldMk cId="1327286936" sldId="264"/>
            <ac:spMk id="108" creationId="{98B0C643-C0A4-44C4-D9B5-F7A87CDA021A}"/>
          </ac:spMkLst>
        </pc:spChg>
        <pc:graphicFrameChg chg="modGraphic">
          <ac:chgData name="Thadek Ferrand" userId="92fb5ef7a8946bc4" providerId="Windows Live" clId="Web-{D32976CD-9D94-4A5B-A496-1AA0A62D1FA3}" dt="2022-03-29T12:58:51.991" v="322" actId="20577"/>
          <ac:graphicFrameMkLst>
            <pc:docMk/>
            <pc:sldMk cId="1327286936" sldId="264"/>
            <ac:graphicFrameMk id="13" creationId="{3FAFD632-3D6E-D255-E7A5-52364BB17815}"/>
          </ac:graphicFrameMkLst>
        </pc:graphicFrameChg>
      </pc:sldChg>
      <pc:sldChg chg="addSp modSp">
        <pc:chgData name="Thadek Ferrand" userId="92fb5ef7a8946bc4" providerId="Windows Live" clId="Web-{D32976CD-9D94-4A5B-A496-1AA0A62D1FA3}" dt="2022-03-29T14:23:22.459" v="380" actId="20577"/>
        <pc:sldMkLst>
          <pc:docMk/>
          <pc:sldMk cId="3872210020" sldId="265"/>
        </pc:sldMkLst>
        <pc:spChg chg="add mod">
          <ac:chgData name="Thadek Ferrand" userId="92fb5ef7a8946bc4" providerId="Windows Live" clId="Web-{D32976CD-9D94-4A5B-A496-1AA0A62D1FA3}" dt="2022-03-29T12:28:42.058" v="25"/>
          <ac:spMkLst>
            <pc:docMk/>
            <pc:sldMk cId="3872210020" sldId="265"/>
            <ac:spMk id="25" creationId="{B5EEFE10-48C4-3A49-690D-3D70C5276411}"/>
          </ac:spMkLst>
        </pc:spChg>
        <pc:spChg chg="add mod">
          <ac:chgData name="Thadek Ferrand" userId="92fb5ef7a8946bc4" providerId="Windows Live" clId="Web-{D32976CD-9D94-4A5B-A496-1AA0A62D1FA3}" dt="2022-03-29T13:03:04.153" v="361"/>
          <ac:spMkLst>
            <pc:docMk/>
            <pc:sldMk cId="3872210020" sldId="265"/>
            <ac:spMk id="87" creationId="{BE2D1098-17FD-BD77-C4ED-6371B9750E96}"/>
          </ac:spMkLst>
        </pc:spChg>
        <pc:graphicFrameChg chg="modGraphic">
          <ac:chgData name="Thadek Ferrand" userId="92fb5ef7a8946bc4" providerId="Windows Live" clId="Web-{D32976CD-9D94-4A5B-A496-1AA0A62D1FA3}" dt="2022-03-29T14:23:22.459" v="380" actId="20577"/>
          <ac:graphicFrameMkLst>
            <pc:docMk/>
            <pc:sldMk cId="3872210020" sldId="265"/>
            <ac:graphicFrameMk id="13" creationId="{72324484-59C0-54CC-D200-2E2CBE33B65B}"/>
          </ac:graphicFrameMkLst>
        </pc:graphicFrameChg>
        <pc:picChg chg="add mod">
          <ac:chgData name="Thadek Ferrand" userId="92fb5ef7a8946bc4" providerId="Windows Live" clId="Web-{D32976CD-9D94-4A5B-A496-1AA0A62D1FA3}" dt="2022-03-29T12:29:44.716" v="27"/>
          <ac:picMkLst>
            <pc:docMk/>
            <pc:sldMk cId="3872210020" sldId="265"/>
            <ac:picMk id="26" creationId="{D910F56F-98DD-FEF9-D5AD-77F787F5C5E0}"/>
          </ac:picMkLst>
        </pc:picChg>
      </pc:sldChg>
      <pc:sldMasterChg chg="mod modSldLayout">
        <pc:chgData name="Thadek Ferrand" userId="92fb5ef7a8946bc4" providerId="Windows Live" clId="Web-{D32976CD-9D94-4A5B-A496-1AA0A62D1FA3}" dt="2022-03-29T13:03:06.371" v="362"/>
        <pc:sldMasterMkLst>
          <pc:docMk/>
          <pc:sldMasterMk cId="3071127875" sldId="2147483648"/>
        </pc:sldMasterMkLst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3310491181" sldId="2147483649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3841795644" sldId="2147483650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3466923455" sldId="2147483651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3747632232" sldId="2147483652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2611866596" sldId="2147483653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3395854097" sldId="2147483654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4040201302" sldId="2147483655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2706407263" sldId="2147483656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1610903340" sldId="2147483657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4172787210" sldId="2147483658"/>
          </pc:sldLayoutMkLst>
        </pc:sldLayoutChg>
        <pc:sldLayoutChg chg="mod">
          <pc:chgData name="Thadek Ferrand" userId="92fb5ef7a8946bc4" providerId="Windows Live" clId="Web-{D32976CD-9D94-4A5B-A496-1AA0A62D1FA3}" dt="2022-03-29T13:03:06.371" v="362"/>
          <pc:sldLayoutMkLst>
            <pc:docMk/>
            <pc:sldMasterMk cId="3071127875" sldId="2147483648"/>
            <pc:sldLayoutMk cId="1902177510" sldId="214748365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52EEC-6EE2-4A3C-B011-6B56C21EF3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C57DA4-E923-44D0-94BE-A2EB36C410A1}">
      <dgm:prSet/>
      <dgm:spPr/>
      <dgm:t>
        <a:bodyPr/>
        <a:lstStyle/>
        <a:p>
          <a:r>
            <a:rPr lang="fr-FR" dirty="0"/>
            <a:t>Etablir la correspondance entre tours de roues, le déplacement et la rotation effectuée</a:t>
          </a:r>
          <a:endParaRPr lang="en-US" dirty="0"/>
        </a:p>
      </dgm:t>
    </dgm:pt>
    <dgm:pt modelId="{BC01731B-B65C-4D80-84EC-4B7F8D05B2ED}" type="parTrans" cxnId="{9B04DE37-5D5D-4701-8F01-56465EE29F8B}">
      <dgm:prSet/>
      <dgm:spPr/>
      <dgm:t>
        <a:bodyPr/>
        <a:lstStyle/>
        <a:p>
          <a:endParaRPr lang="en-US"/>
        </a:p>
      </dgm:t>
    </dgm:pt>
    <dgm:pt modelId="{041F8703-D4EB-4BD5-A7D2-B233DDE132D9}" type="sibTrans" cxnId="{9B04DE37-5D5D-4701-8F01-56465EE29F8B}">
      <dgm:prSet/>
      <dgm:spPr/>
      <dgm:t>
        <a:bodyPr/>
        <a:lstStyle/>
        <a:p>
          <a:endParaRPr lang="en-US"/>
        </a:p>
      </dgm:t>
    </dgm:pt>
    <dgm:pt modelId="{1E00CC4A-BA47-430A-8FEE-D86F40E81C4C}">
      <dgm:prSet/>
      <dgm:spPr/>
      <dgm:t>
        <a:bodyPr/>
        <a:lstStyle/>
        <a:p>
          <a:r>
            <a:rPr lang="fr-FR" dirty="0"/>
            <a:t>Etablir la liaison </a:t>
          </a:r>
          <a:r>
            <a:rPr lang="fr-FR" dirty="0">
              <a:latin typeface="Calibri Light" panose="020F0302020204030204"/>
            </a:rPr>
            <a:t>Bluetooth</a:t>
          </a:r>
          <a:r>
            <a:rPr lang="fr-FR" dirty="0"/>
            <a:t> entre l'ordinateur </a:t>
          </a:r>
          <a:endParaRPr lang="en-US" dirty="0"/>
        </a:p>
      </dgm:t>
    </dgm:pt>
    <dgm:pt modelId="{BC9D9081-E96A-404D-B574-EAB420329429}" type="parTrans" cxnId="{C5D209FE-165F-4E7C-9799-9A7157241372}">
      <dgm:prSet/>
      <dgm:spPr/>
      <dgm:t>
        <a:bodyPr/>
        <a:lstStyle/>
        <a:p>
          <a:endParaRPr lang="en-US"/>
        </a:p>
      </dgm:t>
    </dgm:pt>
    <dgm:pt modelId="{624EC5C4-501A-42B9-B710-13A6DFE08792}" type="sibTrans" cxnId="{C5D209FE-165F-4E7C-9799-9A7157241372}">
      <dgm:prSet/>
      <dgm:spPr/>
      <dgm:t>
        <a:bodyPr/>
        <a:lstStyle/>
        <a:p>
          <a:endParaRPr lang="en-US"/>
        </a:p>
      </dgm:t>
    </dgm:pt>
    <dgm:pt modelId="{9194A776-9AFA-4339-8195-0A47A003079C}">
      <dgm:prSet/>
      <dgm:spPr/>
      <dgm:t>
        <a:bodyPr/>
        <a:lstStyle/>
        <a:p>
          <a:r>
            <a:rPr lang="fr-FR" dirty="0"/>
            <a:t> Réaliser une interface graphique du plan de l'usine</a:t>
          </a:r>
          <a:endParaRPr lang="en-US" dirty="0"/>
        </a:p>
      </dgm:t>
    </dgm:pt>
    <dgm:pt modelId="{D12D13E8-2BF2-4855-BC58-22CF7CF9C4F4}" type="parTrans" cxnId="{E60BABCA-3601-462C-A948-2828F1E35AFA}">
      <dgm:prSet/>
      <dgm:spPr/>
      <dgm:t>
        <a:bodyPr/>
        <a:lstStyle/>
        <a:p>
          <a:endParaRPr lang="en-US"/>
        </a:p>
      </dgm:t>
    </dgm:pt>
    <dgm:pt modelId="{380552FA-30E2-47C9-9BED-3D8D5A0E74F8}" type="sibTrans" cxnId="{E60BABCA-3601-462C-A948-2828F1E35AFA}">
      <dgm:prSet/>
      <dgm:spPr/>
      <dgm:t>
        <a:bodyPr/>
        <a:lstStyle/>
        <a:p>
          <a:endParaRPr lang="en-US"/>
        </a:p>
      </dgm:t>
    </dgm:pt>
    <dgm:pt modelId="{D7B1337F-1544-48BA-BBDF-78A497A8F682}">
      <dgm:prSet/>
      <dgm:spPr/>
      <dgm:t>
        <a:bodyPr/>
        <a:lstStyle/>
        <a:p>
          <a:r>
            <a:rPr lang="fr-FR" dirty="0"/>
            <a:t> Détermination du chemin à parcourir</a:t>
          </a:r>
          <a:endParaRPr lang="en-US" dirty="0"/>
        </a:p>
      </dgm:t>
    </dgm:pt>
    <dgm:pt modelId="{1BB0FBF7-C3E4-4ABD-B236-4607CB05C648}" type="parTrans" cxnId="{87282583-3015-4B76-AD7C-09AE55FBC198}">
      <dgm:prSet/>
      <dgm:spPr/>
      <dgm:t>
        <a:bodyPr/>
        <a:lstStyle/>
        <a:p>
          <a:endParaRPr lang="en-US"/>
        </a:p>
      </dgm:t>
    </dgm:pt>
    <dgm:pt modelId="{458881DF-18C0-4A48-94F1-500FF5E65197}" type="sibTrans" cxnId="{87282583-3015-4B76-AD7C-09AE55FBC198}">
      <dgm:prSet/>
      <dgm:spPr/>
      <dgm:t>
        <a:bodyPr/>
        <a:lstStyle/>
        <a:p>
          <a:endParaRPr lang="en-US"/>
        </a:p>
      </dgm:t>
    </dgm:pt>
    <dgm:pt modelId="{C0198DCF-7FD0-4045-84A3-6F8042C751CE}">
      <dgm:prSet/>
      <dgm:spPr/>
      <dgm:t>
        <a:bodyPr/>
        <a:lstStyle/>
        <a:p>
          <a:pPr rtl="0"/>
          <a:r>
            <a:rPr lang="fr-FR" dirty="0">
              <a:latin typeface="Calibri Light" panose="020F0302020204030204"/>
            </a:rPr>
            <a:t> </a:t>
          </a:r>
          <a:r>
            <a:rPr lang="fr-FR" dirty="0"/>
            <a:t>Renvoi du chemin à la carte nucléo par connexion </a:t>
          </a:r>
          <a:r>
            <a:rPr lang="fr-FR" dirty="0">
              <a:latin typeface="Calibri Light" panose="020F0302020204030204"/>
            </a:rPr>
            <a:t>Bluetooth</a:t>
          </a:r>
          <a:endParaRPr lang="en-US" dirty="0" err="1"/>
        </a:p>
      </dgm:t>
    </dgm:pt>
    <dgm:pt modelId="{AFCE7BC7-3890-442A-8261-DD68472B0847}" type="parTrans" cxnId="{AD201914-66E0-4E30-90A1-6AD6B5C0E574}">
      <dgm:prSet/>
      <dgm:spPr/>
      <dgm:t>
        <a:bodyPr/>
        <a:lstStyle/>
        <a:p>
          <a:endParaRPr lang="en-US"/>
        </a:p>
      </dgm:t>
    </dgm:pt>
    <dgm:pt modelId="{CABC1078-7908-4686-B2FE-A8AE2B3B4884}" type="sibTrans" cxnId="{AD201914-66E0-4E30-90A1-6AD6B5C0E574}">
      <dgm:prSet/>
      <dgm:spPr/>
      <dgm:t>
        <a:bodyPr/>
        <a:lstStyle/>
        <a:p>
          <a:endParaRPr lang="en-US"/>
        </a:p>
      </dgm:t>
    </dgm:pt>
    <dgm:pt modelId="{432AF1DA-0F6A-41E2-B6FB-26636A7BF314}" type="pres">
      <dgm:prSet presAssocID="{57A52EEC-6EE2-4A3C-B011-6B56C21EF354}" presName="root" presStyleCnt="0">
        <dgm:presLayoutVars>
          <dgm:dir/>
          <dgm:resizeHandles val="exact"/>
        </dgm:presLayoutVars>
      </dgm:prSet>
      <dgm:spPr/>
    </dgm:pt>
    <dgm:pt modelId="{F2048F5B-6A3A-46A6-B3A8-9C4AF90C0E1F}" type="pres">
      <dgm:prSet presAssocID="{84C57DA4-E923-44D0-94BE-A2EB36C410A1}" presName="compNode" presStyleCnt="0"/>
      <dgm:spPr/>
    </dgm:pt>
    <dgm:pt modelId="{A043BE71-112A-460F-BDDC-8F27D0AAE04A}" type="pres">
      <dgm:prSet presAssocID="{84C57DA4-E923-44D0-94BE-A2EB36C410A1}" presName="bgRect" presStyleLbl="bgShp" presStyleIdx="0" presStyleCnt="5"/>
      <dgm:spPr/>
    </dgm:pt>
    <dgm:pt modelId="{1E50BF4D-675A-4428-8126-EA13B43941B6}" type="pres">
      <dgm:prSet presAssocID="{84C57DA4-E923-44D0-94BE-A2EB36C410A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EA121DBA-B2C4-4A53-9012-26DF3A3A0012}" type="pres">
      <dgm:prSet presAssocID="{84C57DA4-E923-44D0-94BE-A2EB36C410A1}" presName="spaceRect" presStyleCnt="0"/>
      <dgm:spPr/>
    </dgm:pt>
    <dgm:pt modelId="{DE2F54AA-CC9D-43D5-BC74-F4ABFE274C19}" type="pres">
      <dgm:prSet presAssocID="{84C57DA4-E923-44D0-94BE-A2EB36C410A1}" presName="parTx" presStyleLbl="revTx" presStyleIdx="0" presStyleCnt="5">
        <dgm:presLayoutVars>
          <dgm:chMax val="0"/>
          <dgm:chPref val="0"/>
        </dgm:presLayoutVars>
      </dgm:prSet>
      <dgm:spPr/>
    </dgm:pt>
    <dgm:pt modelId="{2508A96D-296C-4413-A6D9-AAB6C1E0D996}" type="pres">
      <dgm:prSet presAssocID="{041F8703-D4EB-4BD5-A7D2-B233DDE132D9}" presName="sibTrans" presStyleCnt="0"/>
      <dgm:spPr/>
    </dgm:pt>
    <dgm:pt modelId="{135EBCFC-82CC-4AF3-9C74-AFC5D2C65B29}" type="pres">
      <dgm:prSet presAssocID="{1E00CC4A-BA47-430A-8FEE-D86F40E81C4C}" presName="compNode" presStyleCnt="0"/>
      <dgm:spPr/>
    </dgm:pt>
    <dgm:pt modelId="{706CA44B-EC42-4BD0-966A-D154A80F4302}" type="pres">
      <dgm:prSet presAssocID="{1E00CC4A-BA47-430A-8FEE-D86F40E81C4C}" presName="bgRect" presStyleLbl="bgShp" presStyleIdx="1" presStyleCnt="5"/>
      <dgm:spPr/>
    </dgm:pt>
    <dgm:pt modelId="{DA9F27E3-F2ED-4710-8BAC-6B1C6ECB4A6A}" type="pres">
      <dgm:prSet presAssocID="{1E00CC4A-BA47-430A-8FEE-D86F40E81C4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uetooth"/>
        </a:ext>
      </dgm:extLst>
    </dgm:pt>
    <dgm:pt modelId="{9885D6D8-BDA7-4A51-AB63-F7DA9A354EC0}" type="pres">
      <dgm:prSet presAssocID="{1E00CC4A-BA47-430A-8FEE-D86F40E81C4C}" presName="spaceRect" presStyleCnt="0"/>
      <dgm:spPr/>
    </dgm:pt>
    <dgm:pt modelId="{9CB93023-17BD-491B-A4B4-1A9B30048FF4}" type="pres">
      <dgm:prSet presAssocID="{1E00CC4A-BA47-430A-8FEE-D86F40E81C4C}" presName="parTx" presStyleLbl="revTx" presStyleIdx="1" presStyleCnt="5">
        <dgm:presLayoutVars>
          <dgm:chMax val="0"/>
          <dgm:chPref val="0"/>
        </dgm:presLayoutVars>
      </dgm:prSet>
      <dgm:spPr/>
    </dgm:pt>
    <dgm:pt modelId="{7EC4F97F-548E-4B36-9AF7-0016BA2D39B7}" type="pres">
      <dgm:prSet presAssocID="{624EC5C4-501A-42B9-B710-13A6DFE08792}" presName="sibTrans" presStyleCnt="0"/>
      <dgm:spPr/>
    </dgm:pt>
    <dgm:pt modelId="{9CA208D2-0657-4A71-BE9A-B8FF6607F756}" type="pres">
      <dgm:prSet presAssocID="{9194A776-9AFA-4339-8195-0A47A003079C}" presName="compNode" presStyleCnt="0"/>
      <dgm:spPr/>
    </dgm:pt>
    <dgm:pt modelId="{A6ED95C7-AC9E-4A76-90E0-EBF1BC1AEEA4}" type="pres">
      <dgm:prSet presAssocID="{9194A776-9AFA-4339-8195-0A47A003079C}" presName="bgRect" presStyleLbl="bgShp" presStyleIdx="2" presStyleCnt="5"/>
      <dgm:spPr/>
    </dgm:pt>
    <dgm:pt modelId="{7CE49C91-1480-4CE1-9ABA-E237FEACB216}" type="pres">
      <dgm:prSet presAssocID="{9194A776-9AFA-4339-8195-0A47A003079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4C603306-880B-4CA1-8FC1-EDFDE407602A}" type="pres">
      <dgm:prSet presAssocID="{9194A776-9AFA-4339-8195-0A47A003079C}" presName="spaceRect" presStyleCnt="0"/>
      <dgm:spPr/>
    </dgm:pt>
    <dgm:pt modelId="{D894D9C4-A8E9-462C-8BCD-80C60C43BD84}" type="pres">
      <dgm:prSet presAssocID="{9194A776-9AFA-4339-8195-0A47A003079C}" presName="parTx" presStyleLbl="revTx" presStyleIdx="2" presStyleCnt="5">
        <dgm:presLayoutVars>
          <dgm:chMax val="0"/>
          <dgm:chPref val="0"/>
        </dgm:presLayoutVars>
      </dgm:prSet>
      <dgm:spPr/>
    </dgm:pt>
    <dgm:pt modelId="{CEEE55F2-D92E-46FB-934C-B0ADB9905F6F}" type="pres">
      <dgm:prSet presAssocID="{380552FA-30E2-47C9-9BED-3D8D5A0E74F8}" presName="sibTrans" presStyleCnt="0"/>
      <dgm:spPr/>
    </dgm:pt>
    <dgm:pt modelId="{774360C1-2429-48BF-A9F0-2323EEA6FC6E}" type="pres">
      <dgm:prSet presAssocID="{D7B1337F-1544-48BA-BBDF-78A497A8F682}" presName="compNode" presStyleCnt="0"/>
      <dgm:spPr/>
    </dgm:pt>
    <dgm:pt modelId="{4ED166FA-E4EF-4757-B0AE-0379AEC3A0F5}" type="pres">
      <dgm:prSet presAssocID="{D7B1337F-1544-48BA-BBDF-78A497A8F682}" presName="bgRect" presStyleLbl="bgShp" presStyleIdx="3" presStyleCnt="5"/>
      <dgm:spPr/>
    </dgm:pt>
    <dgm:pt modelId="{3D7FAF9A-75AB-46BB-815D-C331ACA91343}" type="pres">
      <dgm:prSet presAssocID="{D7B1337F-1544-48BA-BBDF-78A497A8F68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reintes de chaussure"/>
        </a:ext>
      </dgm:extLst>
    </dgm:pt>
    <dgm:pt modelId="{68E851A2-DCB2-4B0B-BBDB-0B05EA7714CA}" type="pres">
      <dgm:prSet presAssocID="{D7B1337F-1544-48BA-BBDF-78A497A8F682}" presName="spaceRect" presStyleCnt="0"/>
      <dgm:spPr/>
    </dgm:pt>
    <dgm:pt modelId="{C6FB815A-3304-4DF9-876E-CB61FB0F19BF}" type="pres">
      <dgm:prSet presAssocID="{D7B1337F-1544-48BA-BBDF-78A497A8F682}" presName="parTx" presStyleLbl="revTx" presStyleIdx="3" presStyleCnt="5">
        <dgm:presLayoutVars>
          <dgm:chMax val="0"/>
          <dgm:chPref val="0"/>
        </dgm:presLayoutVars>
      </dgm:prSet>
      <dgm:spPr/>
    </dgm:pt>
    <dgm:pt modelId="{35426A99-FE6D-4DA4-8499-319F98F885F2}" type="pres">
      <dgm:prSet presAssocID="{458881DF-18C0-4A48-94F1-500FF5E65197}" presName="sibTrans" presStyleCnt="0"/>
      <dgm:spPr/>
    </dgm:pt>
    <dgm:pt modelId="{8BAD3052-0B8A-4468-9126-1EE5AB86D5C7}" type="pres">
      <dgm:prSet presAssocID="{C0198DCF-7FD0-4045-84A3-6F8042C751CE}" presName="compNode" presStyleCnt="0"/>
      <dgm:spPr/>
    </dgm:pt>
    <dgm:pt modelId="{F601A8F7-D344-4E18-BD95-A6CF81D52885}" type="pres">
      <dgm:prSet presAssocID="{C0198DCF-7FD0-4045-84A3-6F8042C751CE}" presName="bgRect" presStyleLbl="bgShp" presStyleIdx="4" presStyleCnt="5"/>
      <dgm:spPr/>
    </dgm:pt>
    <dgm:pt modelId="{AA742F7D-920E-41C9-80CE-61932A18D710}" type="pres">
      <dgm:prSet presAssocID="{C0198DCF-7FD0-4045-84A3-6F8042C751C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-Fi"/>
        </a:ext>
      </dgm:extLst>
    </dgm:pt>
    <dgm:pt modelId="{943FAE76-5B87-4302-B095-9F3993D6E3E5}" type="pres">
      <dgm:prSet presAssocID="{C0198DCF-7FD0-4045-84A3-6F8042C751CE}" presName="spaceRect" presStyleCnt="0"/>
      <dgm:spPr/>
    </dgm:pt>
    <dgm:pt modelId="{5DFEC8B6-9E16-4F7A-B598-A54366F67A42}" type="pres">
      <dgm:prSet presAssocID="{C0198DCF-7FD0-4045-84A3-6F8042C751C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D201914-66E0-4E30-90A1-6AD6B5C0E574}" srcId="{57A52EEC-6EE2-4A3C-B011-6B56C21EF354}" destId="{C0198DCF-7FD0-4045-84A3-6F8042C751CE}" srcOrd="4" destOrd="0" parTransId="{AFCE7BC7-3890-442A-8261-DD68472B0847}" sibTransId="{CABC1078-7908-4686-B2FE-A8AE2B3B4884}"/>
    <dgm:cxn modelId="{9B04DE37-5D5D-4701-8F01-56465EE29F8B}" srcId="{57A52EEC-6EE2-4A3C-B011-6B56C21EF354}" destId="{84C57DA4-E923-44D0-94BE-A2EB36C410A1}" srcOrd="0" destOrd="0" parTransId="{BC01731B-B65C-4D80-84EC-4B7F8D05B2ED}" sibTransId="{041F8703-D4EB-4BD5-A7D2-B233DDE132D9}"/>
    <dgm:cxn modelId="{67C4C840-33A0-4DFE-ADBC-BAB6680EB445}" type="presOf" srcId="{D7B1337F-1544-48BA-BBDF-78A497A8F682}" destId="{C6FB815A-3304-4DF9-876E-CB61FB0F19BF}" srcOrd="0" destOrd="0" presId="urn:microsoft.com/office/officeart/2018/2/layout/IconVerticalSolidList"/>
    <dgm:cxn modelId="{87282583-3015-4B76-AD7C-09AE55FBC198}" srcId="{57A52EEC-6EE2-4A3C-B011-6B56C21EF354}" destId="{D7B1337F-1544-48BA-BBDF-78A497A8F682}" srcOrd="3" destOrd="0" parTransId="{1BB0FBF7-C3E4-4ABD-B236-4607CB05C648}" sibTransId="{458881DF-18C0-4A48-94F1-500FF5E65197}"/>
    <dgm:cxn modelId="{A5638F9A-E286-411E-835C-A517B315CF15}" type="presOf" srcId="{9194A776-9AFA-4339-8195-0A47A003079C}" destId="{D894D9C4-A8E9-462C-8BCD-80C60C43BD84}" srcOrd="0" destOrd="0" presId="urn:microsoft.com/office/officeart/2018/2/layout/IconVerticalSolidList"/>
    <dgm:cxn modelId="{62EB5CA9-F402-43E8-AC6C-8DFE4CADFA20}" type="presOf" srcId="{C0198DCF-7FD0-4045-84A3-6F8042C751CE}" destId="{5DFEC8B6-9E16-4F7A-B598-A54366F67A42}" srcOrd="0" destOrd="0" presId="urn:microsoft.com/office/officeart/2018/2/layout/IconVerticalSolidList"/>
    <dgm:cxn modelId="{A353F5BA-A2D4-4D0E-A2BE-30DDA4BA328A}" type="presOf" srcId="{57A52EEC-6EE2-4A3C-B011-6B56C21EF354}" destId="{432AF1DA-0F6A-41E2-B6FB-26636A7BF314}" srcOrd="0" destOrd="0" presId="urn:microsoft.com/office/officeart/2018/2/layout/IconVerticalSolidList"/>
    <dgm:cxn modelId="{E60BABCA-3601-462C-A948-2828F1E35AFA}" srcId="{57A52EEC-6EE2-4A3C-B011-6B56C21EF354}" destId="{9194A776-9AFA-4339-8195-0A47A003079C}" srcOrd="2" destOrd="0" parTransId="{D12D13E8-2BF2-4855-BC58-22CF7CF9C4F4}" sibTransId="{380552FA-30E2-47C9-9BED-3D8D5A0E74F8}"/>
    <dgm:cxn modelId="{3D1EBDD1-556B-482B-AB36-380C5626C11C}" type="presOf" srcId="{84C57DA4-E923-44D0-94BE-A2EB36C410A1}" destId="{DE2F54AA-CC9D-43D5-BC74-F4ABFE274C19}" srcOrd="0" destOrd="0" presId="urn:microsoft.com/office/officeart/2018/2/layout/IconVerticalSolidList"/>
    <dgm:cxn modelId="{2B30ECEC-4FD0-4965-810A-7A2D36661A7F}" type="presOf" srcId="{1E00CC4A-BA47-430A-8FEE-D86F40E81C4C}" destId="{9CB93023-17BD-491B-A4B4-1A9B30048FF4}" srcOrd="0" destOrd="0" presId="urn:microsoft.com/office/officeart/2018/2/layout/IconVerticalSolidList"/>
    <dgm:cxn modelId="{C5D209FE-165F-4E7C-9799-9A7157241372}" srcId="{57A52EEC-6EE2-4A3C-B011-6B56C21EF354}" destId="{1E00CC4A-BA47-430A-8FEE-D86F40E81C4C}" srcOrd="1" destOrd="0" parTransId="{BC9D9081-E96A-404D-B574-EAB420329429}" sibTransId="{624EC5C4-501A-42B9-B710-13A6DFE08792}"/>
    <dgm:cxn modelId="{D3E9ACD2-C08A-4850-AB48-ADC7AEF13A61}" type="presParOf" srcId="{432AF1DA-0F6A-41E2-B6FB-26636A7BF314}" destId="{F2048F5B-6A3A-46A6-B3A8-9C4AF90C0E1F}" srcOrd="0" destOrd="0" presId="urn:microsoft.com/office/officeart/2018/2/layout/IconVerticalSolidList"/>
    <dgm:cxn modelId="{85960C9A-9FB7-4943-9542-B6C6C8559983}" type="presParOf" srcId="{F2048F5B-6A3A-46A6-B3A8-9C4AF90C0E1F}" destId="{A043BE71-112A-460F-BDDC-8F27D0AAE04A}" srcOrd="0" destOrd="0" presId="urn:microsoft.com/office/officeart/2018/2/layout/IconVerticalSolidList"/>
    <dgm:cxn modelId="{351F2630-904D-47EF-97A6-D0C5EA2C7B1D}" type="presParOf" srcId="{F2048F5B-6A3A-46A6-B3A8-9C4AF90C0E1F}" destId="{1E50BF4D-675A-4428-8126-EA13B43941B6}" srcOrd="1" destOrd="0" presId="urn:microsoft.com/office/officeart/2018/2/layout/IconVerticalSolidList"/>
    <dgm:cxn modelId="{53D83BAD-7D10-4037-B738-2B18713B456D}" type="presParOf" srcId="{F2048F5B-6A3A-46A6-B3A8-9C4AF90C0E1F}" destId="{EA121DBA-B2C4-4A53-9012-26DF3A3A0012}" srcOrd="2" destOrd="0" presId="urn:microsoft.com/office/officeart/2018/2/layout/IconVerticalSolidList"/>
    <dgm:cxn modelId="{CBCC1C7F-97A0-46DF-8686-D4E65A838149}" type="presParOf" srcId="{F2048F5B-6A3A-46A6-B3A8-9C4AF90C0E1F}" destId="{DE2F54AA-CC9D-43D5-BC74-F4ABFE274C19}" srcOrd="3" destOrd="0" presId="urn:microsoft.com/office/officeart/2018/2/layout/IconVerticalSolidList"/>
    <dgm:cxn modelId="{3CCC8F06-DACC-42F5-832F-434942F8FC95}" type="presParOf" srcId="{432AF1DA-0F6A-41E2-B6FB-26636A7BF314}" destId="{2508A96D-296C-4413-A6D9-AAB6C1E0D996}" srcOrd="1" destOrd="0" presId="urn:microsoft.com/office/officeart/2018/2/layout/IconVerticalSolidList"/>
    <dgm:cxn modelId="{1A45DBD1-AE05-407B-9695-FA7EDC74C921}" type="presParOf" srcId="{432AF1DA-0F6A-41E2-B6FB-26636A7BF314}" destId="{135EBCFC-82CC-4AF3-9C74-AFC5D2C65B29}" srcOrd="2" destOrd="0" presId="urn:microsoft.com/office/officeart/2018/2/layout/IconVerticalSolidList"/>
    <dgm:cxn modelId="{5BD89A53-501E-4C45-9285-AD4C29831833}" type="presParOf" srcId="{135EBCFC-82CC-4AF3-9C74-AFC5D2C65B29}" destId="{706CA44B-EC42-4BD0-966A-D154A80F4302}" srcOrd="0" destOrd="0" presId="urn:microsoft.com/office/officeart/2018/2/layout/IconVerticalSolidList"/>
    <dgm:cxn modelId="{7A916939-BD7F-4195-94E9-4A4B3935B665}" type="presParOf" srcId="{135EBCFC-82CC-4AF3-9C74-AFC5D2C65B29}" destId="{DA9F27E3-F2ED-4710-8BAC-6B1C6ECB4A6A}" srcOrd="1" destOrd="0" presId="urn:microsoft.com/office/officeart/2018/2/layout/IconVerticalSolidList"/>
    <dgm:cxn modelId="{B3F34DB3-5B8B-48BB-BF7E-B7077F871B9F}" type="presParOf" srcId="{135EBCFC-82CC-4AF3-9C74-AFC5D2C65B29}" destId="{9885D6D8-BDA7-4A51-AB63-F7DA9A354EC0}" srcOrd="2" destOrd="0" presId="urn:microsoft.com/office/officeart/2018/2/layout/IconVerticalSolidList"/>
    <dgm:cxn modelId="{B701AAE5-6203-4EE8-97DE-4712FA41CA17}" type="presParOf" srcId="{135EBCFC-82CC-4AF3-9C74-AFC5D2C65B29}" destId="{9CB93023-17BD-491B-A4B4-1A9B30048FF4}" srcOrd="3" destOrd="0" presId="urn:microsoft.com/office/officeart/2018/2/layout/IconVerticalSolidList"/>
    <dgm:cxn modelId="{DF88F28E-17B5-4FAF-83DF-4876F37E9B0B}" type="presParOf" srcId="{432AF1DA-0F6A-41E2-B6FB-26636A7BF314}" destId="{7EC4F97F-548E-4B36-9AF7-0016BA2D39B7}" srcOrd="3" destOrd="0" presId="urn:microsoft.com/office/officeart/2018/2/layout/IconVerticalSolidList"/>
    <dgm:cxn modelId="{C3B0032B-3C4D-4B03-B9DB-E5F7A9BFBE37}" type="presParOf" srcId="{432AF1DA-0F6A-41E2-B6FB-26636A7BF314}" destId="{9CA208D2-0657-4A71-BE9A-B8FF6607F756}" srcOrd="4" destOrd="0" presId="urn:microsoft.com/office/officeart/2018/2/layout/IconVerticalSolidList"/>
    <dgm:cxn modelId="{EA970C3E-A22F-4D31-9C8A-B3E65955B3C9}" type="presParOf" srcId="{9CA208D2-0657-4A71-BE9A-B8FF6607F756}" destId="{A6ED95C7-AC9E-4A76-90E0-EBF1BC1AEEA4}" srcOrd="0" destOrd="0" presId="urn:microsoft.com/office/officeart/2018/2/layout/IconVerticalSolidList"/>
    <dgm:cxn modelId="{0630CC5A-E6E5-49BC-9397-2E9DF18D3A52}" type="presParOf" srcId="{9CA208D2-0657-4A71-BE9A-B8FF6607F756}" destId="{7CE49C91-1480-4CE1-9ABA-E237FEACB216}" srcOrd="1" destOrd="0" presId="urn:microsoft.com/office/officeart/2018/2/layout/IconVerticalSolidList"/>
    <dgm:cxn modelId="{C7939536-6EFE-43C8-87EE-318804CEEED5}" type="presParOf" srcId="{9CA208D2-0657-4A71-BE9A-B8FF6607F756}" destId="{4C603306-880B-4CA1-8FC1-EDFDE407602A}" srcOrd="2" destOrd="0" presId="urn:microsoft.com/office/officeart/2018/2/layout/IconVerticalSolidList"/>
    <dgm:cxn modelId="{8C3DE7C0-59B2-4FA8-8435-ACE78ABB40F8}" type="presParOf" srcId="{9CA208D2-0657-4A71-BE9A-B8FF6607F756}" destId="{D894D9C4-A8E9-462C-8BCD-80C60C43BD84}" srcOrd="3" destOrd="0" presId="urn:microsoft.com/office/officeart/2018/2/layout/IconVerticalSolidList"/>
    <dgm:cxn modelId="{D7F2CBCB-3E8B-4745-9CBD-3038C150A794}" type="presParOf" srcId="{432AF1DA-0F6A-41E2-B6FB-26636A7BF314}" destId="{CEEE55F2-D92E-46FB-934C-B0ADB9905F6F}" srcOrd="5" destOrd="0" presId="urn:microsoft.com/office/officeart/2018/2/layout/IconVerticalSolidList"/>
    <dgm:cxn modelId="{10B72C4C-778A-4F03-8480-34C870D478E6}" type="presParOf" srcId="{432AF1DA-0F6A-41E2-B6FB-26636A7BF314}" destId="{774360C1-2429-48BF-A9F0-2323EEA6FC6E}" srcOrd="6" destOrd="0" presId="urn:microsoft.com/office/officeart/2018/2/layout/IconVerticalSolidList"/>
    <dgm:cxn modelId="{24A39ECA-DE1B-4099-B210-271C327B5A00}" type="presParOf" srcId="{774360C1-2429-48BF-A9F0-2323EEA6FC6E}" destId="{4ED166FA-E4EF-4757-B0AE-0379AEC3A0F5}" srcOrd="0" destOrd="0" presId="urn:microsoft.com/office/officeart/2018/2/layout/IconVerticalSolidList"/>
    <dgm:cxn modelId="{8967D4F3-0410-4BDE-881A-3280F6C05963}" type="presParOf" srcId="{774360C1-2429-48BF-A9F0-2323EEA6FC6E}" destId="{3D7FAF9A-75AB-46BB-815D-C331ACA91343}" srcOrd="1" destOrd="0" presId="urn:microsoft.com/office/officeart/2018/2/layout/IconVerticalSolidList"/>
    <dgm:cxn modelId="{B49A4556-BCC9-4EB9-9ABE-B3C6238E145A}" type="presParOf" srcId="{774360C1-2429-48BF-A9F0-2323EEA6FC6E}" destId="{68E851A2-DCB2-4B0B-BBDB-0B05EA7714CA}" srcOrd="2" destOrd="0" presId="urn:microsoft.com/office/officeart/2018/2/layout/IconVerticalSolidList"/>
    <dgm:cxn modelId="{30A74932-BA6D-4C58-BC8A-895B8621C016}" type="presParOf" srcId="{774360C1-2429-48BF-A9F0-2323EEA6FC6E}" destId="{C6FB815A-3304-4DF9-876E-CB61FB0F19BF}" srcOrd="3" destOrd="0" presId="urn:microsoft.com/office/officeart/2018/2/layout/IconVerticalSolidList"/>
    <dgm:cxn modelId="{F42247AD-CA90-4BD1-B81C-344C0EC051C8}" type="presParOf" srcId="{432AF1DA-0F6A-41E2-B6FB-26636A7BF314}" destId="{35426A99-FE6D-4DA4-8499-319F98F885F2}" srcOrd="7" destOrd="0" presId="urn:microsoft.com/office/officeart/2018/2/layout/IconVerticalSolidList"/>
    <dgm:cxn modelId="{9F0922DC-F357-418F-8262-ADCFC505DBD6}" type="presParOf" srcId="{432AF1DA-0F6A-41E2-B6FB-26636A7BF314}" destId="{8BAD3052-0B8A-4468-9126-1EE5AB86D5C7}" srcOrd="8" destOrd="0" presId="urn:microsoft.com/office/officeart/2018/2/layout/IconVerticalSolidList"/>
    <dgm:cxn modelId="{B9DE8640-659B-4F13-8FAF-BA32A9D46BB7}" type="presParOf" srcId="{8BAD3052-0B8A-4468-9126-1EE5AB86D5C7}" destId="{F601A8F7-D344-4E18-BD95-A6CF81D52885}" srcOrd="0" destOrd="0" presId="urn:microsoft.com/office/officeart/2018/2/layout/IconVerticalSolidList"/>
    <dgm:cxn modelId="{95E586D1-ACB0-42DD-83F2-8120C86096A2}" type="presParOf" srcId="{8BAD3052-0B8A-4468-9126-1EE5AB86D5C7}" destId="{AA742F7D-920E-41C9-80CE-61932A18D710}" srcOrd="1" destOrd="0" presId="urn:microsoft.com/office/officeart/2018/2/layout/IconVerticalSolidList"/>
    <dgm:cxn modelId="{4DE8CF4F-0BE1-40CB-AB09-A0F0D5B60ACB}" type="presParOf" srcId="{8BAD3052-0B8A-4468-9126-1EE5AB86D5C7}" destId="{943FAE76-5B87-4302-B095-9F3993D6E3E5}" srcOrd="2" destOrd="0" presId="urn:microsoft.com/office/officeart/2018/2/layout/IconVerticalSolidList"/>
    <dgm:cxn modelId="{0B6BBD73-DC2D-4A55-935E-56029B15296D}" type="presParOf" srcId="{8BAD3052-0B8A-4468-9126-1EE5AB86D5C7}" destId="{5DFEC8B6-9E16-4F7A-B598-A54366F67A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934CF-4EE3-4867-8978-C7F2884D78D6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30E4257-614A-4580-92C3-FCFF1390CE63}">
      <dgm:prSet/>
      <dgm:spPr/>
      <dgm:t>
        <a:bodyPr/>
        <a:lstStyle/>
        <a:p>
          <a:r>
            <a:rPr lang="fr-FR" dirty="0"/>
            <a:t>2 blocs de travail</a:t>
          </a:r>
          <a:endParaRPr lang="en-US" dirty="0"/>
        </a:p>
      </dgm:t>
    </dgm:pt>
    <dgm:pt modelId="{9288B232-D635-40AA-A563-3C3B56BE5F74}" type="parTrans" cxnId="{BD601D33-A09D-4686-A3BA-97F84038FDF2}">
      <dgm:prSet/>
      <dgm:spPr/>
      <dgm:t>
        <a:bodyPr/>
        <a:lstStyle/>
        <a:p>
          <a:endParaRPr lang="en-US"/>
        </a:p>
      </dgm:t>
    </dgm:pt>
    <dgm:pt modelId="{8A869ED4-CDE6-4BC9-A021-E2C51C461153}" type="sibTrans" cxnId="{BD601D33-A09D-4686-A3BA-97F84038FDF2}">
      <dgm:prSet/>
      <dgm:spPr/>
      <dgm:t>
        <a:bodyPr/>
        <a:lstStyle/>
        <a:p>
          <a:endParaRPr lang="en-US"/>
        </a:p>
      </dgm:t>
    </dgm:pt>
    <dgm:pt modelId="{AD9BC786-8699-443B-B0A7-DF8D2CA37B38}">
      <dgm:prSet/>
      <dgm:spPr/>
      <dgm:t>
        <a:bodyPr/>
        <a:lstStyle/>
        <a:p>
          <a:r>
            <a:rPr lang="fr-FR" dirty="0"/>
            <a:t>Un binôme robot et connexion </a:t>
          </a:r>
          <a:r>
            <a:rPr lang="fr-FR" dirty="0">
              <a:latin typeface="Calibri Light" panose="020F0302020204030204"/>
            </a:rPr>
            <a:t>Bluetooth</a:t>
          </a:r>
          <a:r>
            <a:rPr lang="fr-FR" dirty="0"/>
            <a:t> carte nucléo</a:t>
          </a:r>
          <a:endParaRPr lang="en-US" dirty="0"/>
        </a:p>
      </dgm:t>
    </dgm:pt>
    <dgm:pt modelId="{A9A22817-37AF-4512-8E16-65AA03EFC662}" type="parTrans" cxnId="{46C957FB-1FAC-45EA-8FED-EB53039A9CCD}">
      <dgm:prSet/>
      <dgm:spPr/>
      <dgm:t>
        <a:bodyPr/>
        <a:lstStyle/>
        <a:p>
          <a:endParaRPr lang="en-US"/>
        </a:p>
      </dgm:t>
    </dgm:pt>
    <dgm:pt modelId="{753F17BB-0DA5-49DF-81C7-ED9C4A6733BE}" type="sibTrans" cxnId="{46C957FB-1FAC-45EA-8FED-EB53039A9CCD}">
      <dgm:prSet/>
      <dgm:spPr/>
      <dgm:t>
        <a:bodyPr/>
        <a:lstStyle/>
        <a:p>
          <a:endParaRPr lang="en-US"/>
        </a:p>
      </dgm:t>
    </dgm:pt>
    <dgm:pt modelId="{E73DBD94-B4D9-475E-A3EE-036A029C1D01}">
      <dgm:prSet/>
      <dgm:spPr/>
      <dgm:t>
        <a:bodyPr/>
        <a:lstStyle/>
        <a:p>
          <a:r>
            <a:rPr lang="fr-FR" dirty="0"/>
            <a:t>Un binôme interface Python, établissement du chemin à réaliser, connexion </a:t>
          </a:r>
          <a:r>
            <a:rPr lang="fr-FR" dirty="0">
              <a:latin typeface="Calibri Light" panose="020F0302020204030204"/>
            </a:rPr>
            <a:t>Bluetooth</a:t>
          </a:r>
          <a:r>
            <a:rPr lang="fr-FR" dirty="0"/>
            <a:t> PC-module nucléo</a:t>
          </a:r>
          <a:endParaRPr lang="en-US" dirty="0"/>
        </a:p>
      </dgm:t>
    </dgm:pt>
    <dgm:pt modelId="{9EE48CCC-6CC8-4978-B9B9-C80AFB684655}" type="parTrans" cxnId="{7E495B80-E993-438F-9218-5156D0DA858D}">
      <dgm:prSet/>
      <dgm:spPr/>
      <dgm:t>
        <a:bodyPr/>
        <a:lstStyle/>
        <a:p>
          <a:endParaRPr lang="en-US"/>
        </a:p>
      </dgm:t>
    </dgm:pt>
    <dgm:pt modelId="{96C5186D-9E8B-41AB-A7D9-B9B7227A82CE}" type="sibTrans" cxnId="{7E495B80-E993-438F-9218-5156D0DA858D}">
      <dgm:prSet/>
      <dgm:spPr/>
      <dgm:t>
        <a:bodyPr/>
        <a:lstStyle/>
        <a:p>
          <a:endParaRPr lang="en-US"/>
        </a:p>
      </dgm:t>
    </dgm:pt>
    <dgm:pt modelId="{7A433805-AF8A-4491-BF51-CFB695E746CF}" type="pres">
      <dgm:prSet presAssocID="{3D7934CF-4EE3-4867-8978-C7F2884D78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B2C6DC-D8FA-48EF-B740-053BD1C94D0F}" type="pres">
      <dgm:prSet presAssocID="{D30E4257-614A-4580-92C3-FCFF1390CE63}" presName="hierRoot1" presStyleCnt="0">
        <dgm:presLayoutVars>
          <dgm:hierBranch val="init"/>
        </dgm:presLayoutVars>
      </dgm:prSet>
      <dgm:spPr/>
    </dgm:pt>
    <dgm:pt modelId="{A97A5828-5406-4F2B-9770-F092B354E069}" type="pres">
      <dgm:prSet presAssocID="{D30E4257-614A-4580-92C3-FCFF1390CE63}" presName="rootComposite1" presStyleCnt="0"/>
      <dgm:spPr/>
    </dgm:pt>
    <dgm:pt modelId="{8EF9B384-84C0-4CF3-8F1A-DB8F7F24D4D6}" type="pres">
      <dgm:prSet presAssocID="{D30E4257-614A-4580-92C3-FCFF1390CE63}" presName="rootText1" presStyleLbl="node0" presStyleIdx="0" presStyleCnt="1">
        <dgm:presLayoutVars>
          <dgm:chPref val="3"/>
        </dgm:presLayoutVars>
      </dgm:prSet>
      <dgm:spPr/>
    </dgm:pt>
    <dgm:pt modelId="{B65BB917-0215-4CC8-B94D-9F5BE5E91E6A}" type="pres">
      <dgm:prSet presAssocID="{D30E4257-614A-4580-92C3-FCFF1390CE63}" presName="rootConnector1" presStyleLbl="node1" presStyleIdx="0" presStyleCnt="0"/>
      <dgm:spPr/>
    </dgm:pt>
    <dgm:pt modelId="{BCB97B72-3737-4B58-866D-D0CC0BB3304E}" type="pres">
      <dgm:prSet presAssocID="{D30E4257-614A-4580-92C3-FCFF1390CE63}" presName="hierChild2" presStyleCnt="0"/>
      <dgm:spPr/>
    </dgm:pt>
    <dgm:pt modelId="{C6EC8134-51B1-493A-BF17-895BC794B588}" type="pres">
      <dgm:prSet presAssocID="{A9A22817-37AF-4512-8E16-65AA03EFC662}" presName="Name37" presStyleLbl="parChTrans1D2" presStyleIdx="0" presStyleCnt="2"/>
      <dgm:spPr/>
    </dgm:pt>
    <dgm:pt modelId="{B760B410-D0D9-4268-A81C-3D1F130BF691}" type="pres">
      <dgm:prSet presAssocID="{AD9BC786-8699-443B-B0A7-DF8D2CA37B38}" presName="hierRoot2" presStyleCnt="0">
        <dgm:presLayoutVars>
          <dgm:hierBranch val="init"/>
        </dgm:presLayoutVars>
      </dgm:prSet>
      <dgm:spPr/>
    </dgm:pt>
    <dgm:pt modelId="{DF689E26-FD49-4377-A98C-3D8F409976E7}" type="pres">
      <dgm:prSet presAssocID="{AD9BC786-8699-443B-B0A7-DF8D2CA37B38}" presName="rootComposite" presStyleCnt="0"/>
      <dgm:spPr/>
    </dgm:pt>
    <dgm:pt modelId="{28432472-55F1-4BDB-A121-DEDDA5DFF099}" type="pres">
      <dgm:prSet presAssocID="{AD9BC786-8699-443B-B0A7-DF8D2CA37B38}" presName="rootText" presStyleLbl="node2" presStyleIdx="0" presStyleCnt="2">
        <dgm:presLayoutVars>
          <dgm:chPref val="3"/>
        </dgm:presLayoutVars>
      </dgm:prSet>
      <dgm:spPr/>
    </dgm:pt>
    <dgm:pt modelId="{5DCD3785-A54C-4102-9B94-C44E3355D2E2}" type="pres">
      <dgm:prSet presAssocID="{AD9BC786-8699-443B-B0A7-DF8D2CA37B38}" presName="rootConnector" presStyleLbl="node2" presStyleIdx="0" presStyleCnt="2"/>
      <dgm:spPr/>
    </dgm:pt>
    <dgm:pt modelId="{529C650E-604B-4CCD-838B-2B75667CCF5B}" type="pres">
      <dgm:prSet presAssocID="{AD9BC786-8699-443B-B0A7-DF8D2CA37B38}" presName="hierChild4" presStyleCnt="0"/>
      <dgm:spPr/>
    </dgm:pt>
    <dgm:pt modelId="{AEEB6297-A317-4238-B6DE-1F8B4B282BCB}" type="pres">
      <dgm:prSet presAssocID="{AD9BC786-8699-443B-B0A7-DF8D2CA37B38}" presName="hierChild5" presStyleCnt="0"/>
      <dgm:spPr/>
    </dgm:pt>
    <dgm:pt modelId="{DE5618CD-3E98-4A85-B02B-939924502F9E}" type="pres">
      <dgm:prSet presAssocID="{9EE48CCC-6CC8-4978-B9B9-C80AFB684655}" presName="Name37" presStyleLbl="parChTrans1D2" presStyleIdx="1" presStyleCnt="2"/>
      <dgm:spPr/>
    </dgm:pt>
    <dgm:pt modelId="{97051EC9-BBFC-4301-9F4A-0829A85DEECD}" type="pres">
      <dgm:prSet presAssocID="{E73DBD94-B4D9-475E-A3EE-036A029C1D01}" presName="hierRoot2" presStyleCnt="0">
        <dgm:presLayoutVars>
          <dgm:hierBranch val="init"/>
        </dgm:presLayoutVars>
      </dgm:prSet>
      <dgm:spPr/>
    </dgm:pt>
    <dgm:pt modelId="{C0083806-C5AC-49A6-8B54-F94867A11391}" type="pres">
      <dgm:prSet presAssocID="{E73DBD94-B4D9-475E-A3EE-036A029C1D01}" presName="rootComposite" presStyleCnt="0"/>
      <dgm:spPr/>
    </dgm:pt>
    <dgm:pt modelId="{1163515D-6547-4093-9FB4-0B48E02A8D67}" type="pres">
      <dgm:prSet presAssocID="{E73DBD94-B4D9-475E-A3EE-036A029C1D01}" presName="rootText" presStyleLbl="node2" presStyleIdx="1" presStyleCnt="2">
        <dgm:presLayoutVars>
          <dgm:chPref val="3"/>
        </dgm:presLayoutVars>
      </dgm:prSet>
      <dgm:spPr/>
    </dgm:pt>
    <dgm:pt modelId="{294171BB-9D28-48A9-9DA4-28657F80216B}" type="pres">
      <dgm:prSet presAssocID="{E73DBD94-B4D9-475E-A3EE-036A029C1D01}" presName="rootConnector" presStyleLbl="node2" presStyleIdx="1" presStyleCnt="2"/>
      <dgm:spPr/>
    </dgm:pt>
    <dgm:pt modelId="{A1F277C4-80BD-4CF1-88EC-CFA8F7CC510E}" type="pres">
      <dgm:prSet presAssocID="{E73DBD94-B4D9-475E-A3EE-036A029C1D01}" presName="hierChild4" presStyleCnt="0"/>
      <dgm:spPr/>
    </dgm:pt>
    <dgm:pt modelId="{335120F9-9268-4DA8-A35B-0D08B4BF3ED7}" type="pres">
      <dgm:prSet presAssocID="{E73DBD94-B4D9-475E-A3EE-036A029C1D01}" presName="hierChild5" presStyleCnt="0"/>
      <dgm:spPr/>
    </dgm:pt>
    <dgm:pt modelId="{D6D1B705-AE18-4914-A30E-E5F6B6AAB41E}" type="pres">
      <dgm:prSet presAssocID="{D30E4257-614A-4580-92C3-FCFF1390CE63}" presName="hierChild3" presStyleCnt="0"/>
      <dgm:spPr/>
    </dgm:pt>
  </dgm:ptLst>
  <dgm:cxnLst>
    <dgm:cxn modelId="{7AC68B08-371E-4810-9D19-B0926F4D73AA}" type="presOf" srcId="{A9A22817-37AF-4512-8E16-65AA03EFC662}" destId="{C6EC8134-51B1-493A-BF17-895BC794B588}" srcOrd="0" destOrd="0" presId="urn:microsoft.com/office/officeart/2005/8/layout/orgChart1"/>
    <dgm:cxn modelId="{0471BF1D-33C2-4028-9771-8464CEDAC453}" type="presOf" srcId="{3D7934CF-4EE3-4867-8978-C7F2884D78D6}" destId="{7A433805-AF8A-4491-BF51-CFB695E746CF}" srcOrd="0" destOrd="0" presId="urn:microsoft.com/office/officeart/2005/8/layout/orgChart1"/>
    <dgm:cxn modelId="{BD601D33-A09D-4686-A3BA-97F84038FDF2}" srcId="{3D7934CF-4EE3-4867-8978-C7F2884D78D6}" destId="{D30E4257-614A-4580-92C3-FCFF1390CE63}" srcOrd="0" destOrd="0" parTransId="{9288B232-D635-40AA-A563-3C3B56BE5F74}" sibTransId="{8A869ED4-CDE6-4BC9-A021-E2C51C461153}"/>
    <dgm:cxn modelId="{72F67E37-3D87-45FF-9F98-C91539384B2E}" type="presOf" srcId="{AD9BC786-8699-443B-B0A7-DF8D2CA37B38}" destId="{28432472-55F1-4BDB-A121-DEDDA5DFF099}" srcOrd="0" destOrd="0" presId="urn:microsoft.com/office/officeart/2005/8/layout/orgChart1"/>
    <dgm:cxn modelId="{323AC46D-8E9A-46CE-9D92-81226B0D7403}" type="presOf" srcId="{E73DBD94-B4D9-475E-A3EE-036A029C1D01}" destId="{294171BB-9D28-48A9-9DA4-28657F80216B}" srcOrd="1" destOrd="0" presId="urn:microsoft.com/office/officeart/2005/8/layout/orgChart1"/>
    <dgm:cxn modelId="{12905E51-1EB3-45B2-9366-416D1637FBCC}" type="presOf" srcId="{E73DBD94-B4D9-475E-A3EE-036A029C1D01}" destId="{1163515D-6547-4093-9FB4-0B48E02A8D67}" srcOrd="0" destOrd="0" presId="urn:microsoft.com/office/officeart/2005/8/layout/orgChart1"/>
    <dgm:cxn modelId="{36840279-DF11-45A6-94FE-D3CC26A0F687}" type="presOf" srcId="{9EE48CCC-6CC8-4978-B9B9-C80AFB684655}" destId="{DE5618CD-3E98-4A85-B02B-939924502F9E}" srcOrd="0" destOrd="0" presId="urn:microsoft.com/office/officeart/2005/8/layout/orgChart1"/>
    <dgm:cxn modelId="{7E495B80-E993-438F-9218-5156D0DA858D}" srcId="{D30E4257-614A-4580-92C3-FCFF1390CE63}" destId="{E73DBD94-B4D9-475E-A3EE-036A029C1D01}" srcOrd="1" destOrd="0" parTransId="{9EE48CCC-6CC8-4978-B9B9-C80AFB684655}" sibTransId="{96C5186D-9E8B-41AB-A7D9-B9B7227A82CE}"/>
    <dgm:cxn modelId="{B40C7291-6F01-491B-A701-10FF0A040EA5}" type="presOf" srcId="{D30E4257-614A-4580-92C3-FCFF1390CE63}" destId="{8EF9B384-84C0-4CF3-8F1A-DB8F7F24D4D6}" srcOrd="0" destOrd="0" presId="urn:microsoft.com/office/officeart/2005/8/layout/orgChart1"/>
    <dgm:cxn modelId="{2214FC93-BF3F-4978-9897-A391F2AF4EFD}" type="presOf" srcId="{AD9BC786-8699-443B-B0A7-DF8D2CA37B38}" destId="{5DCD3785-A54C-4102-9B94-C44E3355D2E2}" srcOrd="1" destOrd="0" presId="urn:microsoft.com/office/officeart/2005/8/layout/orgChart1"/>
    <dgm:cxn modelId="{E800E6B6-0832-4967-88E2-D2ABAD3C5355}" type="presOf" srcId="{D30E4257-614A-4580-92C3-FCFF1390CE63}" destId="{B65BB917-0215-4CC8-B94D-9F5BE5E91E6A}" srcOrd="1" destOrd="0" presId="urn:microsoft.com/office/officeart/2005/8/layout/orgChart1"/>
    <dgm:cxn modelId="{46C957FB-1FAC-45EA-8FED-EB53039A9CCD}" srcId="{D30E4257-614A-4580-92C3-FCFF1390CE63}" destId="{AD9BC786-8699-443B-B0A7-DF8D2CA37B38}" srcOrd="0" destOrd="0" parTransId="{A9A22817-37AF-4512-8E16-65AA03EFC662}" sibTransId="{753F17BB-0DA5-49DF-81C7-ED9C4A6733BE}"/>
    <dgm:cxn modelId="{654525F5-D2B9-4EDC-968E-0D53EC3F7D16}" type="presParOf" srcId="{7A433805-AF8A-4491-BF51-CFB695E746CF}" destId="{CDB2C6DC-D8FA-48EF-B740-053BD1C94D0F}" srcOrd="0" destOrd="0" presId="urn:microsoft.com/office/officeart/2005/8/layout/orgChart1"/>
    <dgm:cxn modelId="{D2320995-FB26-400C-9FAA-D6659B01FB17}" type="presParOf" srcId="{CDB2C6DC-D8FA-48EF-B740-053BD1C94D0F}" destId="{A97A5828-5406-4F2B-9770-F092B354E069}" srcOrd="0" destOrd="0" presId="urn:microsoft.com/office/officeart/2005/8/layout/orgChart1"/>
    <dgm:cxn modelId="{37238415-F5C6-40D5-A700-96F2AF38B383}" type="presParOf" srcId="{A97A5828-5406-4F2B-9770-F092B354E069}" destId="{8EF9B384-84C0-4CF3-8F1A-DB8F7F24D4D6}" srcOrd="0" destOrd="0" presId="urn:microsoft.com/office/officeart/2005/8/layout/orgChart1"/>
    <dgm:cxn modelId="{0C493F3A-D176-4B7C-9169-3780701CB3A3}" type="presParOf" srcId="{A97A5828-5406-4F2B-9770-F092B354E069}" destId="{B65BB917-0215-4CC8-B94D-9F5BE5E91E6A}" srcOrd="1" destOrd="0" presId="urn:microsoft.com/office/officeart/2005/8/layout/orgChart1"/>
    <dgm:cxn modelId="{7138AB3F-C027-4302-A14C-C8EBB353CAA2}" type="presParOf" srcId="{CDB2C6DC-D8FA-48EF-B740-053BD1C94D0F}" destId="{BCB97B72-3737-4B58-866D-D0CC0BB3304E}" srcOrd="1" destOrd="0" presId="urn:microsoft.com/office/officeart/2005/8/layout/orgChart1"/>
    <dgm:cxn modelId="{1632FEFC-F690-4D4F-8BE2-262767367D78}" type="presParOf" srcId="{BCB97B72-3737-4B58-866D-D0CC0BB3304E}" destId="{C6EC8134-51B1-493A-BF17-895BC794B588}" srcOrd="0" destOrd="0" presId="urn:microsoft.com/office/officeart/2005/8/layout/orgChart1"/>
    <dgm:cxn modelId="{DACE1FFF-F023-48EC-8F85-CF06679430AE}" type="presParOf" srcId="{BCB97B72-3737-4B58-866D-D0CC0BB3304E}" destId="{B760B410-D0D9-4268-A81C-3D1F130BF691}" srcOrd="1" destOrd="0" presId="urn:microsoft.com/office/officeart/2005/8/layout/orgChart1"/>
    <dgm:cxn modelId="{BEA03F54-2645-4A06-AFA9-40F2355A82CE}" type="presParOf" srcId="{B760B410-D0D9-4268-A81C-3D1F130BF691}" destId="{DF689E26-FD49-4377-A98C-3D8F409976E7}" srcOrd="0" destOrd="0" presId="urn:microsoft.com/office/officeart/2005/8/layout/orgChart1"/>
    <dgm:cxn modelId="{AEC3C31E-C66F-4E77-8285-C73B5D422B51}" type="presParOf" srcId="{DF689E26-FD49-4377-A98C-3D8F409976E7}" destId="{28432472-55F1-4BDB-A121-DEDDA5DFF099}" srcOrd="0" destOrd="0" presId="urn:microsoft.com/office/officeart/2005/8/layout/orgChart1"/>
    <dgm:cxn modelId="{EB1B5BEE-0D97-4E4B-9C8D-C451315E5C48}" type="presParOf" srcId="{DF689E26-FD49-4377-A98C-3D8F409976E7}" destId="{5DCD3785-A54C-4102-9B94-C44E3355D2E2}" srcOrd="1" destOrd="0" presId="urn:microsoft.com/office/officeart/2005/8/layout/orgChart1"/>
    <dgm:cxn modelId="{0230220E-90AF-4547-9017-EF7370A4B385}" type="presParOf" srcId="{B760B410-D0D9-4268-A81C-3D1F130BF691}" destId="{529C650E-604B-4CCD-838B-2B75667CCF5B}" srcOrd="1" destOrd="0" presId="urn:microsoft.com/office/officeart/2005/8/layout/orgChart1"/>
    <dgm:cxn modelId="{8A1E524D-FBD9-44E5-A498-A97CA2839898}" type="presParOf" srcId="{B760B410-D0D9-4268-A81C-3D1F130BF691}" destId="{AEEB6297-A317-4238-B6DE-1F8B4B282BCB}" srcOrd="2" destOrd="0" presId="urn:microsoft.com/office/officeart/2005/8/layout/orgChart1"/>
    <dgm:cxn modelId="{2CCA6072-115A-4A29-8515-D246E83A584F}" type="presParOf" srcId="{BCB97B72-3737-4B58-866D-D0CC0BB3304E}" destId="{DE5618CD-3E98-4A85-B02B-939924502F9E}" srcOrd="2" destOrd="0" presId="urn:microsoft.com/office/officeart/2005/8/layout/orgChart1"/>
    <dgm:cxn modelId="{2D1C1F57-F0AA-4736-AB23-989073499806}" type="presParOf" srcId="{BCB97B72-3737-4B58-866D-D0CC0BB3304E}" destId="{97051EC9-BBFC-4301-9F4A-0829A85DEECD}" srcOrd="3" destOrd="0" presId="urn:microsoft.com/office/officeart/2005/8/layout/orgChart1"/>
    <dgm:cxn modelId="{E89F2C91-914A-448B-AD18-A6B7E24A6F89}" type="presParOf" srcId="{97051EC9-BBFC-4301-9F4A-0829A85DEECD}" destId="{C0083806-C5AC-49A6-8B54-F94867A11391}" srcOrd="0" destOrd="0" presId="urn:microsoft.com/office/officeart/2005/8/layout/orgChart1"/>
    <dgm:cxn modelId="{53E92644-3586-4373-83F0-AC2188EF8F21}" type="presParOf" srcId="{C0083806-C5AC-49A6-8B54-F94867A11391}" destId="{1163515D-6547-4093-9FB4-0B48E02A8D67}" srcOrd="0" destOrd="0" presId="urn:microsoft.com/office/officeart/2005/8/layout/orgChart1"/>
    <dgm:cxn modelId="{F206F4A5-B524-4A48-A3EE-6215984DB7E9}" type="presParOf" srcId="{C0083806-C5AC-49A6-8B54-F94867A11391}" destId="{294171BB-9D28-48A9-9DA4-28657F80216B}" srcOrd="1" destOrd="0" presId="urn:microsoft.com/office/officeart/2005/8/layout/orgChart1"/>
    <dgm:cxn modelId="{4065913B-091D-457B-A695-BDDC7CA87F2E}" type="presParOf" srcId="{97051EC9-BBFC-4301-9F4A-0829A85DEECD}" destId="{A1F277C4-80BD-4CF1-88EC-CFA8F7CC510E}" srcOrd="1" destOrd="0" presId="urn:microsoft.com/office/officeart/2005/8/layout/orgChart1"/>
    <dgm:cxn modelId="{DA6C7578-0559-4A02-93C3-1398094ACEF3}" type="presParOf" srcId="{97051EC9-BBFC-4301-9F4A-0829A85DEECD}" destId="{335120F9-9268-4DA8-A35B-0D08B4BF3ED7}" srcOrd="2" destOrd="0" presId="urn:microsoft.com/office/officeart/2005/8/layout/orgChart1"/>
    <dgm:cxn modelId="{4F77E2A9-1206-4D36-B476-EAF20D6074D1}" type="presParOf" srcId="{CDB2C6DC-D8FA-48EF-B740-053BD1C94D0F}" destId="{D6D1B705-AE18-4914-A30E-E5F6B6AAB4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492740-C241-4B06-A5A0-CA91B967D3E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83D8DC-8203-4FED-BBDA-201AC646E5DC}">
      <dgm:prSet/>
      <dgm:spPr/>
      <dgm:t>
        <a:bodyPr/>
        <a:lstStyle/>
        <a:p>
          <a:pPr rtl="0"/>
          <a:r>
            <a:rPr lang="fr-FR" dirty="0">
              <a:latin typeface="Calibri Light" panose="020F0302020204030204"/>
            </a:rPr>
            <a:t>Convertir la liste en C</a:t>
          </a:r>
          <a:endParaRPr lang="en-US" dirty="0"/>
        </a:p>
      </dgm:t>
    </dgm:pt>
    <dgm:pt modelId="{926C38F8-CCD8-4AF3-AF03-D6B7C7FAC429}" type="parTrans" cxnId="{5DD591CB-211B-4A9A-B76E-9E6C6D31887B}">
      <dgm:prSet/>
      <dgm:spPr/>
      <dgm:t>
        <a:bodyPr/>
        <a:lstStyle/>
        <a:p>
          <a:endParaRPr lang="en-US"/>
        </a:p>
      </dgm:t>
    </dgm:pt>
    <dgm:pt modelId="{DB2B6826-105A-40B0-BBD7-BECA199128D7}" type="sibTrans" cxnId="{5DD591CB-211B-4A9A-B76E-9E6C6D31887B}">
      <dgm:prSet/>
      <dgm:spPr/>
      <dgm:t>
        <a:bodyPr/>
        <a:lstStyle/>
        <a:p>
          <a:endParaRPr lang="en-US"/>
        </a:p>
      </dgm:t>
    </dgm:pt>
    <dgm:pt modelId="{DBD489EE-931F-42EE-BF63-CC5F2F15058B}">
      <dgm:prSet/>
      <dgm:spPr/>
      <dgm:t>
        <a:bodyPr/>
        <a:lstStyle/>
        <a:p>
          <a:r>
            <a:rPr lang="fr-FR" dirty="0"/>
            <a:t>Faire des tests avec l'ensemble des fonctionnalités (4 heures)</a:t>
          </a:r>
          <a:endParaRPr lang="en-US" dirty="0"/>
        </a:p>
      </dgm:t>
    </dgm:pt>
    <dgm:pt modelId="{95AC0BE6-3507-4806-9FC9-A47DE79166E1}" type="parTrans" cxnId="{5015C696-EEB4-4968-94B8-1F526D9512E5}">
      <dgm:prSet/>
      <dgm:spPr/>
      <dgm:t>
        <a:bodyPr/>
        <a:lstStyle/>
        <a:p>
          <a:endParaRPr lang="en-US"/>
        </a:p>
      </dgm:t>
    </dgm:pt>
    <dgm:pt modelId="{2A04D508-5B6D-4298-8B7F-80DCE76E3516}" type="sibTrans" cxnId="{5015C696-EEB4-4968-94B8-1F526D9512E5}">
      <dgm:prSet/>
      <dgm:spPr/>
      <dgm:t>
        <a:bodyPr/>
        <a:lstStyle/>
        <a:p>
          <a:endParaRPr lang="en-US"/>
        </a:p>
      </dgm:t>
    </dgm:pt>
    <dgm:pt modelId="{ACB91097-C130-4A0D-8F24-82E8A973466F}">
      <dgm:prSet/>
      <dgm:spPr/>
      <dgm:t>
        <a:bodyPr/>
        <a:lstStyle/>
        <a:p>
          <a:r>
            <a:rPr lang="fr-FR" dirty="0"/>
            <a:t> Retour d'informations du robot pour analyser et corriger son déplacement (4 heures)</a:t>
          </a:r>
          <a:endParaRPr lang="en-US" dirty="0"/>
        </a:p>
      </dgm:t>
    </dgm:pt>
    <dgm:pt modelId="{63047B8F-0D54-4E66-8B31-BFE9E1BF9FB6}" type="parTrans" cxnId="{D72FED1F-FDC8-41C9-90ED-59F4123E3EE8}">
      <dgm:prSet/>
      <dgm:spPr/>
      <dgm:t>
        <a:bodyPr/>
        <a:lstStyle/>
        <a:p>
          <a:endParaRPr lang="en-US"/>
        </a:p>
      </dgm:t>
    </dgm:pt>
    <dgm:pt modelId="{79809140-EB98-4006-B833-FF8842420541}" type="sibTrans" cxnId="{D72FED1F-FDC8-41C9-90ED-59F4123E3EE8}">
      <dgm:prSet/>
      <dgm:spPr/>
      <dgm:t>
        <a:bodyPr/>
        <a:lstStyle/>
        <a:p>
          <a:endParaRPr lang="en-US"/>
        </a:p>
      </dgm:t>
    </dgm:pt>
    <dgm:pt modelId="{1E1BFD4F-50F1-4F5A-A6F5-1F77C468AD63}" type="pres">
      <dgm:prSet presAssocID="{4F492740-C241-4B06-A5A0-CA91B967D3E3}" presName="root" presStyleCnt="0">
        <dgm:presLayoutVars>
          <dgm:dir/>
          <dgm:resizeHandles val="exact"/>
        </dgm:presLayoutVars>
      </dgm:prSet>
      <dgm:spPr/>
    </dgm:pt>
    <dgm:pt modelId="{597EC71C-1EE4-40C7-AABD-770B7DD4CBBF}" type="pres">
      <dgm:prSet presAssocID="{5383D8DC-8203-4FED-BBDA-201AC646E5DC}" presName="compNode" presStyleCnt="0"/>
      <dgm:spPr/>
    </dgm:pt>
    <dgm:pt modelId="{EBA15C66-BBB0-4248-AA31-351EE49FFA25}" type="pres">
      <dgm:prSet presAssocID="{5383D8DC-8203-4FED-BBDA-201AC646E5DC}" presName="bgRect" presStyleLbl="bgShp" presStyleIdx="0" presStyleCnt="3"/>
      <dgm:spPr/>
    </dgm:pt>
    <dgm:pt modelId="{3C235140-2E7D-47A5-8154-7A334DDCA867}" type="pres">
      <dgm:prSet presAssocID="{5383D8DC-8203-4FED-BBDA-201AC646E5D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ur"/>
        </a:ext>
      </dgm:extLst>
    </dgm:pt>
    <dgm:pt modelId="{DE49F52E-5EC6-44DB-82F5-D411C46E99F5}" type="pres">
      <dgm:prSet presAssocID="{5383D8DC-8203-4FED-BBDA-201AC646E5DC}" presName="spaceRect" presStyleCnt="0"/>
      <dgm:spPr/>
    </dgm:pt>
    <dgm:pt modelId="{13D58533-F812-478D-8605-7BC14DEEACC6}" type="pres">
      <dgm:prSet presAssocID="{5383D8DC-8203-4FED-BBDA-201AC646E5DC}" presName="parTx" presStyleLbl="revTx" presStyleIdx="0" presStyleCnt="3">
        <dgm:presLayoutVars>
          <dgm:chMax val="0"/>
          <dgm:chPref val="0"/>
        </dgm:presLayoutVars>
      </dgm:prSet>
      <dgm:spPr/>
    </dgm:pt>
    <dgm:pt modelId="{A89B2B70-FFF4-4692-896F-43B2188F72DB}" type="pres">
      <dgm:prSet presAssocID="{DB2B6826-105A-40B0-BBD7-BECA199128D7}" presName="sibTrans" presStyleCnt="0"/>
      <dgm:spPr/>
    </dgm:pt>
    <dgm:pt modelId="{CAA35645-7B81-4C70-82CF-07A8B42EE0B8}" type="pres">
      <dgm:prSet presAssocID="{DBD489EE-931F-42EE-BF63-CC5F2F15058B}" presName="compNode" presStyleCnt="0"/>
      <dgm:spPr/>
    </dgm:pt>
    <dgm:pt modelId="{CAB65FEE-3D9F-4ED1-943A-859D8C734D93}" type="pres">
      <dgm:prSet presAssocID="{DBD489EE-931F-42EE-BF63-CC5F2F15058B}" presName="bgRect" presStyleLbl="bgShp" presStyleIdx="1" presStyleCnt="3"/>
      <dgm:spPr/>
    </dgm:pt>
    <dgm:pt modelId="{95A7F653-8B21-4633-9D93-A1E0EF08D1C4}" type="pres">
      <dgm:prSet presAssocID="{DBD489EE-931F-42EE-BF63-CC5F2F15058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fique"/>
        </a:ext>
      </dgm:extLst>
    </dgm:pt>
    <dgm:pt modelId="{6F0B93EC-A825-433C-9754-5FFCFE8D0A46}" type="pres">
      <dgm:prSet presAssocID="{DBD489EE-931F-42EE-BF63-CC5F2F15058B}" presName="spaceRect" presStyleCnt="0"/>
      <dgm:spPr/>
    </dgm:pt>
    <dgm:pt modelId="{F2678921-B71D-4A1B-9F97-C6918D3D3995}" type="pres">
      <dgm:prSet presAssocID="{DBD489EE-931F-42EE-BF63-CC5F2F15058B}" presName="parTx" presStyleLbl="revTx" presStyleIdx="1" presStyleCnt="3">
        <dgm:presLayoutVars>
          <dgm:chMax val="0"/>
          <dgm:chPref val="0"/>
        </dgm:presLayoutVars>
      </dgm:prSet>
      <dgm:spPr/>
    </dgm:pt>
    <dgm:pt modelId="{E8280346-45C5-4611-9205-32113C4A85AA}" type="pres">
      <dgm:prSet presAssocID="{2A04D508-5B6D-4298-8B7F-80DCE76E3516}" presName="sibTrans" presStyleCnt="0"/>
      <dgm:spPr/>
    </dgm:pt>
    <dgm:pt modelId="{65FDBBD4-4395-436F-B1A3-9421AAF90388}" type="pres">
      <dgm:prSet presAssocID="{ACB91097-C130-4A0D-8F24-82E8A973466F}" presName="compNode" presStyleCnt="0"/>
      <dgm:spPr/>
    </dgm:pt>
    <dgm:pt modelId="{E3275167-C3F9-418B-A869-362925CE79D5}" type="pres">
      <dgm:prSet presAssocID="{ACB91097-C130-4A0D-8F24-82E8A973466F}" presName="bgRect" presStyleLbl="bgShp" presStyleIdx="2" presStyleCnt="3"/>
      <dgm:spPr/>
    </dgm:pt>
    <dgm:pt modelId="{1F876DB6-3A04-4CBC-A4D8-642C098257A0}" type="pres">
      <dgm:prSet presAssocID="{ACB91097-C130-4A0D-8F24-82E8A973466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ande vocale"/>
        </a:ext>
      </dgm:extLst>
    </dgm:pt>
    <dgm:pt modelId="{46213A3F-F9FB-463D-B9E3-C9C90C43E7D4}" type="pres">
      <dgm:prSet presAssocID="{ACB91097-C130-4A0D-8F24-82E8A973466F}" presName="spaceRect" presStyleCnt="0"/>
      <dgm:spPr/>
    </dgm:pt>
    <dgm:pt modelId="{B868B8C8-AEA3-4A8C-9DD6-22094ED67698}" type="pres">
      <dgm:prSet presAssocID="{ACB91097-C130-4A0D-8F24-82E8A973466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72FED1F-FDC8-41C9-90ED-59F4123E3EE8}" srcId="{4F492740-C241-4B06-A5A0-CA91B967D3E3}" destId="{ACB91097-C130-4A0D-8F24-82E8A973466F}" srcOrd="2" destOrd="0" parTransId="{63047B8F-0D54-4E66-8B31-BFE9E1BF9FB6}" sibTransId="{79809140-EB98-4006-B833-FF8842420541}"/>
    <dgm:cxn modelId="{86E56A7D-96B1-4218-88A5-E9DFC7423C70}" type="presOf" srcId="{4F492740-C241-4B06-A5A0-CA91B967D3E3}" destId="{1E1BFD4F-50F1-4F5A-A6F5-1F77C468AD63}" srcOrd="0" destOrd="0" presId="urn:microsoft.com/office/officeart/2018/2/layout/IconVerticalSolidList"/>
    <dgm:cxn modelId="{A3A48A8E-7CC1-4BDE-97EC-60B9022294DF}" type="presOf" srcId="{5383D8DC-8203-4FED-BBDA-201AC646E5DC}" destId="{13D58533-F812-478D-8605-7BC14DEEACC6}" srcOrd="0" destOrd="0" presId="urn:microsoft.com/office/officeart/2018/2/layout/IconVerticalSolidList"/>
    <dgm:cxn modelId="{DACD7993-D2BA-4057-8131-40348FD48414}" type="presOf" srcId="{ACB91097-C130-4A0D-8F24-82E8A973466F}" destId="{B868B8C8-AEA3-4A8C-9DD6-22094ED67698}" srcOrd="0" destOrd="0" presId="urn:microsoft.com/office/officeart/2018/2/layout/IconVerticalSolidList"/>
    <dgm:cxn modelId="{5015C696-EEB4-4968-94B8-1F526D9512E5}" srcId="{4F492740-C241-4B06-A5A0-CA91B967D3E3}" destId="{DBD489EE-931F-42EE-BF63-CC5F2F15058B}" srcOrd="1" destOrd="0" parTransId="{95AC0BE6-3507-4806-9FC9-A47DE79166E1}" sibTransId="{2A04D508-5B6D-4298-8B7F-80DCE76E3516}"/>
    <dgm:cxn modelId="{3CEA9CAF-0FEA-4390-BC85-16AC5B2DC3DA}" type="presOf" srcId="{DBD489EE-931F-42EE-BF63-CC5F2F15058B}" destId="{F2678921-B71D-4A1B-9F97-C6918D3D3995}" srcOrd="0" destOrd="0" presId="urn:microsoft.com/office/officeart/2018/2/layout/IconVerticalSolidList"/>
    <dgm:cxn modelId="{5DD591CB-211B-4A9A-B76E-9E6C6D31887B}" srcId="{4F492740-C241-4B06-A5A0-CA91B967D3E3}" destId="{5383D8DC-8203-4FED-BBDA-201AC646E5DC}" srcOrd="0" destOrd="0" parTransId="{926C38F8-CCD8-4AF3-AF03-D6B7C7FAC429}" sibTransId="{DB2B6826-105A-40B0-BBD7-BECA199128D7}"/>
    <dgm:cxn modelId="{EC7D92C9-3BC2-41C4-8950-A3F464D905C0}" type="presParOf" srcId="{1E1BFD4F-50F1-4F5A-A6F5-1F77C468AD63}" destId="{597EC71C-1EE4-40C7-AABD-770B7DD4CBBF}" srcOrd="0" destOrd="0" presId="urn:microsoft.com/office/officeart/2018/2/layout/IconVerticalSolidList"/>
    <dgm:cxn modelId="{A90615FE-AC16-4AA6-99D4-82BC162F6AC1}" type="presParOf" srcId="{597EC71C-1EE4-40C7-AABD-770B7DD4CBBF}" destId="{EBA15C66-BBB0-4248-AA31-351EE49FFA25}" srcOrd="0" destOrd="0" presId="urn:microsoft.com/office/officeart/2018/2/layout/IconVerticalSolidList"/>
    <dgm:cxn modelId="{AD5A132C-1CD9-400F-8442-7296E280EA80}" type="presParOf" srcId="{597EC71C-1EE4-40C7-AABD-770B7DD4CBBF}" destId="{3C235140-2E7D-47A5-8154-7A334DDCA867}" srcOrd="1" destOrd="0" presId="urn:microsoft.com/office/officeart/2018/2/layout/IconVerticalSolidList"/>
    <dgm:cxn modelId="{F6AEC6A5-01B4-4DED-B8AF-121B66FEF054}" type="presParOf" srcId="{597EC71C-1EE4-40C7-AABD-770B7DD4CBBF}" destId="{DE49F52E-5EC6-44DB-82F5-D411C46E99F5}" srcOrd="2" destOrd="0" presId="urn:microsoft.com/office/officeart/2018/2/layout/IconVerticalSolidList"/>
    <dgm:cxn modelId="{17DEB219-14D8-4CD0-B896-A5EA3940CF02}" type="presParOf" srcId="{597EC71C-1EE4-40C7-AABD-770B7DD4CBBF}" destId="{13D58533-F812-478D-8605-7BC14DEEACC6}" srcOrd="3" destOrd="0" presId="urn:microsoft.com/office/officeart/2018/2/layout/IconVerticalSolidList"/>
    <dgm:cxn modelId="{6DFC7631-C7F2-47E4-A1EC-2326307AECD3}" type="presParOf" srcId="{1E1BFD4F-50F1-4F5A-A6F5-1F77C468AD63}" destId="{A89B2B70-FFF4-4692-896F-43B2188F72DB}" srcOrd="1" destOrd="0" presId="urn:microsoft.com/office/officeart/2018/2/layout/IconVerticalSolidList"/>
    <dgm:cxn modelId="{2D611600-1965-47D2-9D67-6FB6ECC463B8}" type="presParOf" srcId="{1E1BFD4F-50F1-4F5A-A6F5-1F77C468AD63}" destId="{CAA35645-7B81-4C70-82CF-07A8B42EE0B8}" srcOrd="2" destOrd="0" presId="urn:microsoft.com/office/officeart/2018/2/layout/IconVerticalSolidList"/>
    <dgm:cxn modelId="{C8789444-55C2-4EF7-9F98-E63CF93E72C0}" type="presParOf" srcId="{CAA35645-7B81-4C70-82CF-07A8B42EE0B8}" destId="{CAB65FEE-3D9F-4ED1-943A-859D8C734D93}" srcOrd="0" destOrd="0" presId="urn:microsoft.com/office/officeart/2018/2/layout/IconVerticalSolidList"/>
    <dgm:cxn modelId="{7D021103-AA22-4611-9970-055878A83B33}" type="presParOf" srcId="{CAA35645-7B81-4C70-82CF-07A8B42EE0B8}" destId="{95A7F653-8B21-4633-9D93-A1E0EF08D1C4}" srcOrd="1" destOrd="0" presId="urn:microsoft.com/office/officeart/2018/2/layout/IconVerticalSolidList"/>
    <dgm:cxn modelId="{5692648B-CA02-4510-8E12-D2366934418F}" type="presParOf" srcId="{CAA35645-7B81-4C70-82CF-07A8B42EE0B8}" destId="{6F0B93EC-A825-433C-9754-5FFCFE8D0A46}" srcOrd="2" destOrd="0" presId="urn:microsoft.com/office/officeart/2018/2/layout/IconVerticalSolidList"/>
    <dgm:cxn modelId="{04BA3C59-5611-4498-9A2B-A1BD1482D5C4}" type="presParOf" srcId="{CAA35645-7B81-4C70-82CF-07A8B42EE0B8}" destId="{F2678921-B71D-4A1B-9F97-C6918D3D3995}" srcOrd="3" destOrd="0" presId="urn:microsoft.com/office/officeart/2018/2/layout/IconVerticalSolidList"/>
    <dgm:cxn modelId="{A3D74EDF-C6A2-4444-AFDA-F47664B84948}" type="presParOf" srcId="{1E1BFD4F-50F1-4F5A-A6F5-1F77C468AD63}" destId="{E8280346-45C5-4611-9205-32113C4A85AA}" srcOrd="3" destOrd="0" presId="urn:microsoft.com/office/officeart/2018/2/layout/IconVerticalSolidList"/>
    <dgm:cxn modelId="{8F5A210A-087F-40F3-9148-414EE3374FCB}" type="presParOf" srcId="{1E1BFD4F-50F1-4F5A-A6F5-1F77C468AD63}" destId="{65FDBBD4-4395-436F-B1A3-9421AAF90388}" srcOrd="4" destOrd="0" presId="urn:microsoft.com/office/officeart/2018/2/layout/IconVerticalSolidList"/>
    <dgm:cxn modelId="{02A85F6A-DC23-4A12-BA1A-1E0EC4F5061D}" type="presParOf" srcId="{65FDBBD4-4395-436F-B1A3-9421AAF90388}" destId="{E3275167-C3F9-418B-A869-362925CE79D5}" srcOrd="0" destOrd="0" presId="urn:microsoft.com/office/officeart/2018/2/layout/IconVerticalSolidList"/>
    <dgm:cxn modelId="{F9DE7449-E4CB-4AA9-B20C-E1670A9F6447}" type="presParOf" srcId="{65FDBBD4-4395-436F-B1A3-9421AAF90388}" destId="{1F876DB6-3A04-4CBC-A4D8-642C098257A0}" srcOrd="1" destOrd="0" presId="urn:microsoft.com/office/officeart/2018/2/layout/IconVerticalSolidList"/>
    <dgm:cxn modelId="{B36C7D27-6D39-45EE-8903-C83F59804029}" type="presParOf" srcId="{65FDBBD4-4395-436F-B1A3-9421AAF90388}" destId="{46213A3F-F9FB-463D-B9E3-C9C90C43E7D4}" srcOrd="2" destOrd="0" presId="urn:microsoft.com/office/officeart/2018/2/layout/IconVerticalSolidList"/>
    <dgm:cxn modelId="{1284839C-5987-41B5-84D7-91A205EEFB88}" type="presParOf" srcId="{65FDBBD4-4395-436F-B1A3-9421AAF90388}" destId="{B868B8C8-AEA3-4A8C-9DD6-22094ED676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3BE71-112A-460F-BDDC-8F27D0AAE04A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0BF4D-675A-4428-8126-EA13B43941B6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F54AA-CC9D-43D5-BC74-F4ABFE274C19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Etablir la correspondance entre tours de roues, le déplacement et la rotation effectuée</a:t>
          </a:r>
          <a:endParaRPr lang="en-US" sz="1900" kern="1200" dirty="0"/>
        </a:p>
      </dsp:txBody>
      <dsp:txXfrm>
        <a:off x="1131174" y="4597"/>
        <a:ext cx="5382429" cy="979371"/>
      </dsp:txXfrm>
    </dsp:sp>
    <dsp:sp modelId="{706CA44B-EC42-4BD0-966A-D154A80F4302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F27E3-F2ED-4710-8BAC-6B1C6ECB4A6A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93023-17BD-491B-A4B4-1A9B30048FF4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Etablir la liaison </a:t>
          </a:r>
          <a:r>
            <a:rPr lang="fr-FR" sz="1900" kern="1200" dirty="0">
              <a:latin typeface="Calibri Light" panose="020F0302020204030204"/>
            </a:rPr>
            <a:t>Bluetooth</a:t>
          </a:r>
          <a:r>
            <a:rPr lang="fr-FR" sz="1900" kern="1200" dirty="0"/>
            <a:t> entre l'ordinateur </a:t>
          </a:r>
          <a:endParaRPr lang="en-US" sz="1900" kern="1200" dirty="0"/>
        </a:p>
      </dsp:txBody>
      <dsp:txXfrm>
        <a:off x="1131174" y="1228812"/>
        <a:ext cx="5382429" cy="979371"/>
      </dsp:txXfrm>
    </dsp:sp>
    <dsp:sp modelId="{A6ED95C7-AC9E-4A76-90E0-EBF1BC1AEEA4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49C91-1480-4CE1-9ABA-E237FEACB216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4D9C4-A8E9-462C-8BCD-80C60C43BD84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 Réaliser une interface graphique du plan de l'usine</a:t>
          </a:r>
          <a:endParaRPr lang="en-US" sz="1900" kern="1200" dirty="0"/>
        </a:p>
      </dsp:txBody>
      <dsp:txXfrm>
        <a:off x="1131174" y="2453027"/>
        <a:ext cx="5382429" cy="979371"/>
      </dsp:txXfrm>
    </dsp:sp>
    <dsp:sp modelId="{4ED166FA-E4EF-4757-B0AE-0379AEC3A0F5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FAF9A-75AB-46BB-815D-C331ACA91343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B815A-3304-4DF9-876E-CB61FB0F19BF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 Détermination du chemin à parcourir</a:t>
          </a:r>
          <a:endParaRPr lang="en-US" sz="1900" kern="1200" dirty="0"/>
        </a:p>
      </dsp:txBody>
      <dsp:txXfrm>
        <a:off x="1131174" y="3677241"/>
        <a:ext cx="5382429" cy="979371"/>
      </dsp:txXfrm>
    </dsp:sp>
    <dsp:sp modelId="{F601A8F7-D344-4E18-BD95-A6CF81D52885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42F7D-920E-41C9-80CE-61932A18D710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EC8B6-9E16-4F7A-B598-A54366F67A42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Calibri Light" panose="020F0302020204030204"/>
            </a:rPr>
            <a:t> </a:t>
          </a:r>
          <a:r>
            <a:rPr lang="fr-FR" sz="1900" kern="1200" dirty="0"/>
            <a:t>Renvoi du chemin à la carte nucléo par connexion </a:t>
          </a:r>
          <a:r>
            <a:rPr lang="fr-FR" sz="1900" kern="1200" dirty="0">
              <a:latin typeface="Calibri Light" panose="020F0302020204030204"/>
            </a:rPr>
            <a:t>Bluetooth</a:t>
          </a:r>
          <a:endParaRPr lang="en-US" sz="1900" kern="1200" dirty="0" err="1"/>
        </a:p>
      </dsp:txBody>
      <dsp:txXfrm>
        <a:off x="1131174" y="4901456"/>
        <a:ext cx="5382429" cy="979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618CD-3E98-4A85-B02B-939924502F9E}">
      <dsp:nvSpPr>
        <dsp:cNvPr id="0" name=""/>
        <dsp:cNvSpPr/>
      </dsp:nvSpPr>
      <dsp:spPr>
        <a:xfrm>
          <a:off x="5658047" y="1475210"/>
          <a:ext cx="1784267" cy="619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66"/>
              </a:lnTo>
              <a:lnTo>
                <a:pt x="1784267" y="309666"/>
              </a:lnTo>
              <a:lnTo>
                <a:pt x="1784267" y="61933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C8134-51B1-493A-BF17-895BC794B588}">
      <dsp:nvSpPr>
        <dsp:cNvPr id="0" name=""/>
        <dsp:cNvSpPr/>
      </dsp:nvSpPr>
      <dsp:spPr>
        <a:xfrm>
          <a:off x="3873780" y="1475210"/>
          <a:ext cx="1784267" cy="619332"/>
        </a:xfrm>
        <a:custGeom>
          <a:avLst/>
          <a:gdLst/>
          <a:ahLst/>
          <a:cxnLst/>
          <a:rect l="0" t="0" r="0" b="0"/>
          <a:pathLst>
            <a:path>
              <a:moveTo>
                <a:pt x="1784267" y="0"/>
              </a:moveTo>
              <a:lnTo>
                <a:pt x="1784267" y="309666"/>
              </a:lnTo>
              <a:lnTo>
                <a:pt x="0" y="309666"/>
              </a:lnTo>
              <a:lnTo>
                <a:pt x="0" y="61933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9B384-84C0-4CF3-8F1A-DB8F7F24D4D6}">
      <dsp:nvSpPr>
        <dsp:cNvPr id="0" name=""/>
        <dsp:cNvSpPr/>
      </dsp:nvSpPr>
      <dsp:spPr>
        <a:xfrm>
          <a:off x="4183446" y="609"/>
          <a:ext cx="2949202" cy="14746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2 blocs de travail</a:t>
          </a:r>
          <a:endParaRPr lang="en-US" sz="2000" kern="1200" dirty="0"/>
        </a:p>
      </dsp:txBody>
      <dsp:txXfrm>
        <a:off x="4183446" y="609"/>
        <a:ext cx="2949202" cy="1474601"/>
      </dsp:txXfrm>
    </dsp:sp>
    <dsp:sp modelId="{28432472-55F1-4BDB-A121-DEDDA5DFF099}">
      <dsp:nvSpPr>
        <dsp:cNvPr id="0" name=""/>
        <dsp:cNvSpPr/>
      </dsp:nvSpPr>
      <dsp:spPr>
        <a:xfrm>
          <a:off x="2399179" y="2094542"/>
          <a:ext cx="2949202" cy="14746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Un binôme robot et connexion </a:t>
          </a:r>
          <a:r>
            <a:rPr lang="fr-FR" sz="2000" kern="1200" dirty="0">
              <a:latin typeface="Calibri Light" panose="020F0302020204030204"/>
            </a:rPr>
            <a:t>Bluetooth</a:t>
          </a:r>
          <a:r>
            <a:rPr lang="fr-FR" sz="2000" kern="1200" dirty="0"/>
            <a:t> carte nucléo</a:t>
          </a:r>
          <a:endParaRPr lang="en-US" sz="2000" kern="1200" dirty="0"/>
        </a:p>
      </dsp:txBody>
      <dsp:txXfrm>
        <a:off x="2399179" y="2094542"/>
        <a:ext cx="2949202" cy="1474601"/>
      </dsp:txXfrm>
    </dsp:sp>
    <dsp:sp modelId="{1163515D-6547-4093-9FB4-0B48E02A8D67}">
      <dsp:nvSpPr>
        <dsp:cNvPr id="0" name=""/>
        <dsp:cNvSpPr/>
      </dsp:nvSpPr>
      <dsp:spPr>
        <a:xfrm>
          <a:off x="5967713" y="2094542"/>
          <a:ext cx="2949202" cy="14746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Un binôme interface Python, établissement du chemin à réaliser, connexion </a:t>
          </a:r>
          <a:r>
            <a:rPr lang="fr-FR" sz="2000" kern="1200" dirty="0">
              <a:latin typeface="Calibri Light" panose="020F0302020204030204"/>
            </a:rPr>
            <a:t>Bluetooth</a:t>
          </a:r>
          <a:r>
            <a:rPr lang="fr-FR" sz="2000" kern="1200" dirty="0"/>
            <a:t> PC-module nucléo</a:t>
          </a:r>
          <a:endParaRPr lang="en-US" sz="2000" kern="1200" dirty="0"/>
        </a:p>
      </dsp:txBody>
      <dsp:txXfrm>
        <a:off x="5967713" y="2094542"/>
        <a:ext cx="2949202" cy="1474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15C66-BBB0-4248-AA31-351EE49FFA25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35140-2E7D-47A5-8154-7A334DDCA867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58533-F812-478D-8605-7BC14DEEACC6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latin typeface="Calibri Light" panose="020F0302020204030204"/>
            </a:rPr>
            <a:t>Convertir la liste en C</a:t>
          </a:r>
          <a:endParaRPr lang="en-US" sz="2500" kern="1200" dirty="0"/>
        </a:p>
      </dsp:txBody>
      <dsp:txXfrm>
        <a:off x="1941716" y="718"/>
        <a:ext cx="4571887" cy="1681139"/>
      </dsp:txXfrm>
    </dsp:sp>
    <dsp:sp modelId="{CAB65FEE-3D9F-4ED1-943A-859D8C734D93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A7F653-8B21-4633-9D93-A1E0EF08D1C4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78921-B71D-4A1B-9F97-C6918D3D3995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Faire des tests avec l'ensemble des fonctionnalités (4 heures)</a:t>
          </a:r>
          <a:endParaRPr lang="en-US" sz="2500" kern="1200" dirty="0"/>
        </a:p>
      </dsp:txBody>
      <dsp:txXfrm>
        <a:off x="1941716" y="2102143"/>
        <a:ext cx="4571887" cy="1681139"/>
      </dsp:txXfrm>
    </dsp:sp>
    <dsp:sp modelId="{E3275167-C3F9-418B-A869-362925CE79D5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876DB6-3A04-4CBC-A4D8-642C098257A0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8B8C8-AEA3-4A8C-9DD6-22094ED67698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 Retour d'informations du robot pour analyser et corriger son déplacement (4 heures)</a:t>
          </a:r>
          <a:endParaRPr lang="en-US" sz="2500" kern="1200" dirty="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2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70B5835-2BD8-6DE3-3447-0267088D7044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Robot piloté à distance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C2275A61-3B1B-2EAC-9D3D-7BAE6059C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566" y="1712398"/>
            <a:ext cx="9538356" cy="395744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0A08A32-B011-2F02-FA9D-790A93403323}"/>
              </a:ext>
            </a:extLst>
          </p:cNvPr>
          <p:cNvSpPr txBox="1"/>
          <p:nvPr/>
        </p:nvSpPr>
        <p:spPr>
          <a:xfrm>
            <a:off x="29273" y="6078809"/>
            <a:ext cx="121938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/>
              <a:t>Bonin Gonzague, Ferrand </a:t>
            </a:r>
            <a:r>
              <a:rPr lang="fr-FR" dirty="0" err="1"/>
              <a:t>Thadek</a:t>
            </a:r>
            <a:r>
              <a:rPr lang="fr-FR" dirty="0"/>
              <a:t>, </a:t>
            </a:r>
            <a:r>
              <a:rPr lang="fr-FR" dirty="0" err="1">
                <a:ea typeface="+mn-lt"/>
                <a:cs typeface="+mn-lt"/>
              </a:rPr>
              <a:t>Guengard-Morineau</a:t>
            </a:r>
            <a:r>
              <a:rPr lang="fr-FR" dirty="0">
                <a:ea typeface="+mn-lt"/>
                <a:cs typeface="+mn-lt"/>
              </a:rPr>
              <a:t> Lola, </a:t>
            </a:r>
            <a:r>
              <a:rPr lang="fr-FR" dirty="0"/>
              <a:t>Massé Julie</a:t>
            </a:r>
            <a:endParaRPr lang="fr-FR" dirty="0">
              <a:cs typeface="Calibri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57DED9-C77C-C312-6B7F-D7A03A8A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2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 err="1">
                <a:solidFill>
                  <a:schemeClr val="bg1"/>
                </a:solidFill>
              </a:rPr>
              <a:t>Problème</a:t>
            </a:r>
            <a:endParaRPr lang="fr-FR" sz="3200" dirty="0" err="1">
              <a:solidFill>
                <a:schemeClr val="bg1"/>
              </a:solidFill>
            </a:endParaRPr>
          </a:p>
        </p:txBody>
      </p:sp>
      <p:pic>
        <p:nvPicPr>
          <p:cNvPr id="2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427CC48C-0C9E-CD5F-8878-6C46CEDD8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8" y="2529060"/>
            <a:ext cx="5559480" cy="3738750"/>
          </a:xfrm>
          <a:prstGeom prst="rect">
            <a:avLst/>
          </a:pr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083539E3-A5B7-9BCC-D974-9AE06109C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414" y="2527997"/>
            <a:ext cx="4595598" cy="3749040"/>
          </a:xfrm>
          <a:prstGeom prst="rect">
            <a:avLst/>
          </a:prstGeo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DA7962-FCB5-206D-BA21-9BFF0B11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75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err="1">
                <a:solidFill>
                  <a:schemeClr val="bg1"/>
                </a:solidFill>
                <a:cs typeface="Calibri"/>
              </a:rPr>
              <a:t>Contraintes</a:t>
            </a:r>
            <a:endParaRPr lang="en-US" sz="320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DDF4CF-94AD-32AE-7687-45BD13FF2F42}"/>
              </a:ext>
            </a:extLst>
          </p:cNvPr>
          <p:cNvSpPr txBox="1"/>
          <p:nvPr/>
        </p:nvSpPr>
        <p:spPr>
          <a:xfrm>
            <a:off x="4064764" y="3401954"/>
            <a:ext cx="8379474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fr-FR" dirty="0"/>
          </a:p>
          <a:p>
            <a:endParaRPr lang="fr-FR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  <p:graphicFrame>
        <p:nvGraphicFramePr>
          <p:cNvPr id="45" name="Tableau 45">
            <a:extLst>
              <a:ext uri="{FF2B5EF4-FFF2-40B4-BE49-F238E27FC236}">
                <a16:creationId xmlns:a16="http://schemas.microsoft.com/office/drawing/2014/main" id="{3C736AEF-7837-1E73-B439-B0FD0FEA7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89885"/>
              </p:ext>
            </p:extLst>
          </p:nvPr>
        </p:nvGraphicFramePr>
        <p:xfrm>
          <a:off x="4748560" y="3150219"/>
          <a:ext cx="7053506" cy="274320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7053506">
                  <a:extLst>
                    <a:ext uri="{9D8B030D-6E8A-4147-A177-3AD203B41FA5}">
                      <a16:colId xmlns:a16="http://schemas.microsoft.com/office/drawing/2014/main" val="1133438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  <a:p>
                      <a:pPr lvl="0">
                        <a:buNone/>
                      </a:pPr>
                      <a:r>
                        <a:rPr lang="fr-FR" sz="1800" u="none" strike="noStrike" noProof="0" dirty="0"/>
                        <a:t>Robot se déplaçant en ligne droite et tournant de 90° ou 180°</a:t>
                      </a:r>
                    </a:p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3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  <a:p>
                      <a:pPr lvl="0">
                        <a:buNone/>
                      </a:pPr>
                      <a:r>
                        <a:rPr lang="fr-FR" sz="1800" u="none" strike="noStrike" noProof="0" dirty="0"/>
                        <a:t>Quadrillage de l'atelier connu</a:t>
                      </a:r>
                      <a:endParaRPr lang="fr-FR" dirty="0"/>
                    </a:p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30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800" u="none" strike="noStrike" noProof="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fr-FR" sz="1800" u="none" strike="noStrike" noProof="0" dirty="0"/>
                        <a:t>Ordres fournis par un ordinateur avec une interface graphique</a:t>
                      </a:r>
                      <a:endParaRPr lang="fr-FR" dirty="0"/>
                    </a:p>
                    <a:p>
                      <a:pPr lvl="0">
                        <a:buNone/>
                      </a:pPr>
                      <a:endParaRPr lang="fr-FR" dirty="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2444"/>
                  </a:ext>
                </a:extLst>
              </a:tr>
            </a:tbl>
          </a:graphicData>
        </a:graphic>
      </p:graphicFrame>
      <p:pic>
        <p:nvPicPr>
          <p:cNvPr id="46" name="Graphique 46" descr="Liste de contrôle avec un remplissage uni">
            <a:extLst>
              <a:ext uri="{FF2B5EF4-FFF2-40B4-BE49-F238E27FC236}">
                <a16:creationId xmlns:a16="http://schemas.microsoft.com/office/drawing/2014/main" id="{D4F6AAD4-049B-3AA3-0B7C-C40648DCE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726" y="3092607"/>
            <a:ext cx="2680008" cy="2689300"/>
          </a:xfrm>
          <a:prstGeom prst="rect">
            <a:avLst/>
          </a:prstGeom>
        </p:spPr>
      </p:pic>
      <p:sp>
        <p:nvSpPr>
          <p:cNvPr id="47" name="Espace réservé du numéro de diapositive 46">
            <a:extLst>
              <a:ext uri="{FF2B5EF4-FFF2-40B4-BE49-F238E27FC236}">
                <a16:creationId xmlns:a16="http://schemas.microsoft.com/office/drawing/2014/main" id="{151672BA-0129-4CFA-ADA7-B62FCB02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00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cs typeface="Calibri"/>
              </a:rPr>
              <a:t>Cahier des charges </a:t>
            </a:r>
            <a:endParaRPr lang="fr-FR" sz="3200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id="{A47708D7-C36A-24CE-A73A-0000AB9FE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60972"/>
              </p:ext>
            </p:extLst>
          </p:nvPr>
        </p:nvGraphicFramePr>
        <p:xfrm>
          <a:off x="371475" y="2552700"/>
          <a:ext cx="11530985" cy="3663856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3028950">
                  <a:extLst>
                    <a:ext uri="{9D8B030D-6E8A-4147-A177-3AD203B41FA5}">
                      <a16:colId xmlns:a16="http://schemas.microsoft.com/office/drawing/2014/main" val="2106559742"/>
                    </a:ext>
                  </a:extLst>
                </a:gridCol>
                <a:gridCol w="8502035">
                  <a:extLst>
                    <a:ext uri="{9D8B030D-6E8A-4147-A177-3AD203B41FA5}">
                      <a16:colId xmlns:a16="http://schemas.microsoft.com/office/drawing/2014/main" val="145754013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Rapidité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Le robot doit pouvoir avancer à une vitesse comprise entre 10 et 30 cm/s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169932"/>
                  </a:ext>
                </a:extLst>
              </a:tr>
              <a:tr h="96491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Fiabilité 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Une erreur maximale de 2 cm est tolérée sur la position. Une erreur maximale de 3° est tolérée sur l’angle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651550"/>
                  </a:ext>
                </a:extLst>
              </a:tr>
              <a:tr h="9541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Autonomie 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Le robot doit pouvoir réaliser un parcours de 1km sans que ses batteries ne soient rechargées 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5650"/>
                  </a:ext>
                </a:extLst>
              </a:tr>
              <a:tr h="9541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Ergonomie 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L’interface Humain-Machine, permettant de transmettre les ordres de parcours, doit pouvoir être utilisée sans formation préalable</a:t>
                      </a:r>
                      <a:endParaRPr lang="fr-FR" sz="1800"/>
                    </a:p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 Les données de trajet pourront être collectées et affichées en fonction du temps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628530"/>
                  </a:ext>
                </a:extLst>
              </a:tr>
            </a:tbl>
          </a:graphicData>
        </a:graphic>
      </p:graphicFrame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0E34F005-748D-35C6-5463-4EB4D71D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4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863029" y="1012004"/>
            <a:ext cx="3416158" cy="479540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Différentes</a:t>
            </a:r>
            <a:endParaRPr lang="fr-FR" sz="4400" dirty="0" err="1"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 étapes </a:t>
            </a:r>
            <a:r>
              <a:rPr lang="en-US" sz="4400" kern="12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clés</a:t>
            </a:r>
            <a:r>
              <a:rPr lang="en-US" sz="4400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endParaRPr lang="en-US">
              <a:solidFill>
                <a:schemeClr val="bg1">
                  <a:lumMod val="95000"/>
                </a:schemeClr>
              </a:solidFill>
              <a:ea typeface="+mj-ea"/>
              <a:cs typeface="Calibri"/>
            </a:endParaRPr>
          </a:p>
        </p:txBody>
      </p:sp>
      <p:graphicFrame>
        <p:nvGraphicFramePr>
          <p:cNvPr id="13" name="ZoneTexte 6">
            <a:extLst>
              <a:ext uri="{FF2B5EF4-FFF2-40B4-BE49-F238E27FC236}">
                <a16:creationId xmlns:a16="http://schemas.microsoft.com/office/drawing/2014/main" id="{C3279120-F56A-A807-E1A6-EAAC84F7A8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6891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25F2DAAF-A851-0117-8D1D-B6E7E2298FAD}"/>
              </a:ext>
            </a:extLst>
          </p:cNvPr>
          <p:cNvSpPr/>
          <p:nvPr/>
        </p:nvSpPr>
        <p:spPr>
          <a:xfrm>
            <a:off x="5294971" y="3027556"/>
            <a:ext cx="79917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Graphique 37" descr="Usine avec un remplissage uni">
            <a:extLst>
              <a:ext uri="{FF2B5EF4-FFF2-40B4-BE49-F238E27FC236}">
                <a16:creationId xmlns:a16="http://schemas.microsoft.com/office/drawing/2014/main" id="{EDA6E199-AA73-34D0-EA5B-16CF786539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97189" y="2990386"/>
            <a:ext cx="737840" cy="737840"/>
          </a:xfrm>
          <a:prstGeom prst="rect">
            <a:avLst/>
          </a:prstGeom>
        </p:spPr>
      </p:pic>
      <p:sp>
        <p:nvSpPr>
          <p:cNvPr id="151" name="Espace réservé du numéro de diapositive 150">
            <a:extLst>
              <a:ext uri="{FF2B5EF4-FFF2-40B4-BE49-F238E27FC236}">
                <a16:creationId xmlns:a16="http://schemas.microsoft.com/office/drawing/2014/main" id="{ACD7DEC8-2324-EF0D-CF8F-136678F5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5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 err="1">
                <a:solidFill>
                  <a:schemeClr val="bg1"/>
                </a:solidFill>
                <a:cs typeface="Calibri"/>
              </a:rPr>
              <a:t>Répartition</a:t>
            </a:r>
            <a:r>
              <a:rPr lang="en-US" sz="3200" dirty="0">
                <a:solidFill>
                  <a:schemeClr val="bg1"/>
                </a:solidFill>
                <a:cs typeface="Calibri"/>
              </a:rPr>
              <a:t> du travail </a:t>
            </a:r>
            <a:endParaRPr lang="fr-FR" sz="3200" dirty="0">
              <a:solidFill>
                <a:schemeClr val="bg1"/>
              </a:solidFill>
            </a:endParaRPr>
          </a:p>
        </p:txBody>
      </p:sp>
      <p:graphicFrame>
        <p:nvGraphicFramePr>
          <p:cNvPr id="13" name="ZoneTexte 6">
            <a:extLst>
              <a:ext uri="{FF2B5EF4-FFF2-40B4-BE49-F238E27FC236}">
                <a16:creationId xmlns:a16="http://schemas.microsoft.com/office/drawing/2014/main" id="{3FAFD632-3D6E-D255-E7A5-52364BB17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807296"/>
              </p:ext>
            </p:extLst>
          </p:nvPr>
        </p:nvGraphicFramePr>
        <p:xfrm>
          <a:off x="280657" y="2506301"/>
          <a:ext cx="11316095" cy="356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8" name="Espace réservé du numéro de diapositive 107">
            <a:extLst>
              <a:ext uri="{FF2B5EF4-FFF2-40B4-BE49-F238E27FC236}">
                <a16:creationId xmlns:a16="http://schemas.microsoft.com/office/drawing/2014/main" id="{98B0C643-C0A4-44C4-D9B5-F7A87CDA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28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863029" y="1012004"/>
            <a:ext cx="3416158" cy="479540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continuer</a:t>
            </a:r>
          </a:p>
        </p:txBody>
      </p:sp>
      <p:graphicFrame>
        <p:nvGraphicFramePr>
          <p:cNvPr id="13" name="ZoneTexte 6">
            <a:extLst>
              <a:ext uri="{FF2B5EF4-FFF2-40B4-BE49-F238E27FC236}">
                <a16:creationId xmlns:a16="http://schemas.microsoft.com/office/drawing/2014/main" id="{72324484-59C0-54CC-D200-2E2CBE33B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858394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5EEFE10-48C4-3A49-690D-3D70C5276411}"/>
              </a:ext>
            </a:extLst>
          </p:cNvPr>
          <p:cNvSpPr/>
          <p:nvPr/>
        </p:nvSpPr>
        <p:spPr>
          <a:xfrm>
            <a:off x="5638800" y="2971800"/>
            <a:ext cx="910682" cy="9106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Graphique 26" descr="Voiture avec un remplissage uni">
            <a:extLst>
              <a:ext uri="{FF2B5EF4-FFF2-40B4-BE49-F238E27FC236}">
                <a16:creationId xmlns:a16="http://schemas.microsoft.com/office/drawing/2014/main" id="{D910F56F-98DD-FEF9-D5AD-77F787F5C5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sp>
        <p:nvSpPr>
          <p:cNvPr id="87" name="Espace réservé du numéro de diapositive 86">
            <a:extLst>
              <a:ext uri="{FF2B5EF4-FFF2-40B4-BE49-F238E27FC236}">
                <a16:creationId xmlns:a16="http://schemas.microsoft.com/office/drawing/2014/main" id="{BE2D1098-17FD-BD77-C4ED-6371B975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210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419</cp:revision>
  <dcterms:created xsi:type="dcterms:W3CDTF">2022-03-22T13:57:29Z</dcterms:created>
  <dcterms:modified xsi:type="dcterms:W3CDTF">2022-03-29T14:23:25Z</dcterms:modified>
</cp:coreProperties>
</file>