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4" r:id="rId5"/>
    <p:sldId id="257" r:id="rId6"/>
    <p:sldId id="258" r:id="rId7"/>
    <p:sldId id="259" r:id="rId8"/>
    <p:sldId id="261" r:id="rId9"/>
    <p:sldId id="263" r:id="rId10"/>
    <p:sldId id="262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672F6-6C0E-4602-84B6-89401E1B21A3}" v="6" dt="2022-03-28T12:47:07.568"/>
    <p1510:client id="{132C81F8-BBF5-4FC2-8946-043125B7FA7C}" v="307" dt="2022-03-21T16:43:51.116"/>
    <p1510:client id="{1C0F5E3A-24F7-437E-9B4B-18E78D29F92A}" v="30" dt="2022-03-21T15:11:27.893"/>
    <p1510:client id="{96F5B6F4-0EF0-4E54-BD14-DA2E4C1C19F2}" v="1326" dt="2022-03-21T14:30:35.283"/>
    <p1510:client id="{B06F4E92-0B06-4720-8BBB-A86468EF2718}" v="3" dt="2022-03-31T08:22:33.093"/>
    <p1510:client id="{DD21E426-9CB4-4695-B474-D414E1817075}" v="16" dt="2022-03-21T15:34:46.478"/>
    <p1510:client id="{F4828D16-42C7-4078-AF61-FFF859979C86}" v="56" dt="2022-03-28T12:40:09.716"/>
    <p1510:client id="{F6BFA5B7-0A18-4718-86C2-DDFB90B12B65}" v="4" dt="2022-03-31T08:27:04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 coron" userId="S::audrey.coron@institutoptique.fr::074f2505-8667-4d03-9a56-796b52dc68de" providerId="AD" clId="Web-{F6BFA5B7-0A18-4718-86C2-DDFB90B12B65}"/>
    <pc:docChg chg="modSld">
      <pc:chgData name="audrey coron" userId="S::audrey.coron@institutoptique.fr::074f2505-8667-4d03-9a56-796b52dc68de" providerId="AD" clId="Web-{F6BFA5B7-0A18-4718-86C2-DDFB90B12B65}" dt="2022-03-31T08:27:04.986" v="3" actId="1076"/>
      <pc:docMkLst>
        <pc:docMk/>
      </pc:docMkLst>
      <pc:sldChg chg="modSp">
        <pc:chgData name="audrey coron" userId="S::audrey.coron@institutoptique.fr::074f2505-8667-4d03-9a56-796b52dc68de" providerId="AD" clId="Web-{F6BFA5B7-0A18-4718-86C2-DDFB90B12B65}" dt="2022-03-31T08:27:04.986" v="3" actId="1076"/>
        <pc:sldMkLst>
          <pc:docMk/>
          <pc:sldMk cId="603540352" sldId="259"/>
        </pc:sldMkLst>
        <pc:spChg chg="mod">
          <ac:chgData name="audrey coron" userId="S::audrey.coron@institutoptique.fr::074f2505-8667-4d03-9a56-796b52dc68de" providerId="AD" clId="Web-{F6BFA5B7-0A18-4718-86C2-DDFB90B12B65}" dt="2022-03-31T08:27:04.986" v="3" actId="1076"/>
          <ac:spMkLst>
            <pc:docMk/>
            <pc:sldMk cId="603540352" sldId="259"/>
            <ac:spMk id="2" creationId="{B6DB7553-A4AB-A34D-BE8B-9A05A9CD8FA3}"/>
          </ac:spMkLst>
        </pc:spChg>
      </pc:sldChg>
    </pc:docChg>
  </pc:docChgLst>
  <pc:docChgLst>
    <pc:chgData name="audrey coron" userId="S::audrey.coron@institutoptique.fr::074f2505-8667-4d03-9a56-796b52dc68de" providerId="AD" clId="Web-{DD21E426-9CB4-4695-B474-D414E1817075}"/>
    <pc:docChg chg="modSld">
      <pc:chgData name="audrey coron" userId="S::audrey.coron@institutoptique.fr::074f2505-8667-4d03-9a56-796b52dc68de" providerId="AD" clId="Web-{DD21E426-9CB4-4695-B474-D414E1817075}" dt="2022-03-21T15:34:46.478" v="14" actId="1076"/>
      <pc:docMkLst>
        <pc:docMk/>
      </pc:docMkLst>
      <pc:sldChg chg="addSp delSp modSp">
        <pc:chgData name="audrey coron" userId="S::audrey.coron@institutoptique.fr::074f2505-8667-4d03-9a56-796b52dc68de" providerId="AD" clId="Web-{DD21E426-9CB4-4695-B474-D414E1817075}" dt="2022-03-21T15:34:46.478" v="14" actId="1076"/>
        <pc:sldMkLst>
          <pc:docMk/>
          <pc:sldMk cId="1772967628" sldId="257"/>
        </pc:sldMkLst>
        <pc:spChg chg="mod">
          <ac:chgData name="audrey coron" userId="S::audrey.coron@institutoptique.fr::074f2505-8667-4d03-9a56-796b52dc68de" providerId="AD" clId="Web-{DD21E426-9CB4-4695-B474-D414E1817075}" dt="2022-03-21T15:33:17.959" v="0" actId="20577"/>
          <ac:spMkLst>
            <pc:docMk/>
            <pc:sldMk cId="1772967628" sldId="257"/>
            <ac:spMk id="3" creationId="{26452762-4053-6840-A2A9-F219466DD1C3}"/>
          </ac:spMkLst>
        </pc:spChg>
        <pc:picChg chg="del">
          <ac:chgData name="audrey coron" userId="S::audrey.coron@institutoptique.fr::074f2505-8667-4d03-9a56-796b52dc68de" providerId="AD" clId="Web-{DD21E426-9CB4-4695-B474-D414E1817075}" dt="2022-03-21T15:33:44.195" v="3"/>
          <ac:picMkLst>
            <pc:docMk/>
            <pc:sldMk cId="1772967628" sldId="257"/>
            <ac:picMk id="4" creationId="{4FDE0A62-42D7-004E-9D0A-B5D9432396FF}"/>
          </ac:picMkLst>
        </pc:picChg>
        <pc:picChg chg="mod">
          <ac:chgData name="audrey coron" userId="S::audrey.coron@institutoptique.fr::074f2505-8667-4d03-9a56-796b52dc68de" providerId="AD" clId="Web-{DD21E426-9CB4-4695-B474-D414E1817075}" dt="2022-03-21T15:34:46.478" v="14" actId="1076"/>
          <ac:picMkLst>
            <pc:docMk/>
            <pc:sldMk cId="1772967628" sldId="257"/>
            <ac:picMk id="5" creationId="{C41F8C15-09EA-4F4A-A710-462F2081BD23}"/>
          </ac:picMkLst>
        </pc:picChg>
        <pc:picChg chg="del">
          <ac:chgData name="audrey coron" userId="S::audrey.coron@institutoptique.fr::074f2505-8667-4d03-9a56-796b52dc68de" providerId="AD" clId="Web-{DD21E426-9CB4-4695-B474-D414E1817075}" dt="2022-03-21T15:33:39.991" v="2"/>
          <ac:picMkLst>
            <pc:docMk/>
            <pc:sldMk cId="1772967628" sldId="257"/>
            <ac:picMk id="6" creationId="{916FC07C-59D1-1442-925F-93E5AF479C37}"/>
          </ac:picMkLst>
        </pc:picChg>
        <pc:picChg chg="add mod">
          <ac:chgData name="audrey coron" userId="S::audrey.coron@institutoptique.fr::074f2505-8667-4d03-9a56-796b52dc68de" providerId="AD" clId="Web-{DD21E426-9CB4-4695-B474-D414E1817075}" dt="2022-03-21T15:34:46.462" v="13" actId="1076"/>
          <ac:picMkLst>
            <pc:docMk/>
            <pc:sldMk cId="1772967628" sldId="257"/>
            <ac:picMk id="7" creationId="{A99005B2-48E9-48BB-985B-095960382C32}"/>
          </ac:picMkLst>
        </pc:picChg>
        <pc:picChg chg="mod">
          <ac:chgData name="audrey coron" userId="S::audrey.coron@institutoptique.fr::074f2505-8667-4d03-9a56-796b52dc68de" providerId="AD" clId="Web-{DD21E426-9CB4-4695-B474-D414E1817075}" dt="2022-03-21T15:34:46.447" v="12" actId="1076"/>
          <ac:picMkLst>
            <pc:docMk/>
            <pc:sldMk cId="1772967628" sldId="257"/>
            <ac:picMk id="9" creationId="{D53757E6-B383-EE37-4227-A07CF1EB517E}"/>
          </ac:picMkLst>
        </pc:picChg>
      </pc:sldChg>
    </pc:docChg>
  </pc:docChgLst>
  <pc:docChgLst>
    <pc:chgData name="audrey coron" userId="S::audrey.coron@institutoptique.fr::074f2505-8667-4d03-9a56-796b52dc68de" providerId="AD" clId="Web-{1C0F5E3A-24F7-437E-9B4B-18E78D29F92A}"/>
    <pc:docChg chg="modSld">
      <pc:chgData name="audrey coron" userId="S::audrey.coron@institutoptique.fr::074f2505-8667-4d03-9a56-796b52dc68de" providerId="AD" clId="Web-{1C0F5E3A-24F7-437E-9B4B-18E78D29F92A}" dt="2022-03-21T15:11:25.471" v="27" actId="20577"/>
      <pc:docMkLst>
        <pc:docMk/>
      </pc:docMkLst>
      <pc:sldChg chg="addSp delSp modSp">
        <pc:chgData name="audrey coron" userId="S::audrey.coron@institutoptique.fr::074f2505-8667-4d03-9a56-796b52dc68de" providerId="AD" clId="Web-{1C0F5E3A-24F7-437E-9B4B-18E78D29F92A}" dt="2022-03-21T15:08:13.031" v="12" actId="1076"/>
        <pc:sldMkLst>
          <pc:docMk/>
          <pc:sldMk cId="1772967628" sldId="257"/>
        </pc:sldMkLst>
        <pc:spChg chg="add del mod">
          <ac:chgData name="audrey coron" userId="S::audrey.coron@institutoptique.fr::074f2505-8667-4d03-9a56-796b52dc68de" providerId="AD" clId="Web-{1C0F5E3A-24F7-437E-9B4B-18E78D29F92A}" dt="2022-03-21T15:05:54.732" v="3"/>
          <ac:spMkLst>
            <pc:docMk/>
            <pc:sldMk cId="1772967628" sldId="257"/>
            <ac:spMk id="7" creationId="{537FFCC2-E039-6414-4652-D986FC4F4379}"/>
          </ac:spMkLst>
        </pc:spChg>
        <pc:picChg chg="mod">
          <ac:chgData name="audrey coron" userId="S::audrey.coron@institutoptique.fr::074f2505-8667-4d03-9a56-796b52dc68de" providerId="AD" clId="Web-{1C0F5E3A-24F7-437E-9B4B-18E78D29F92A}" dt="2022-03-21T15:08:02.483" v="10" actId="1076"/>
          <ac:picMkLst>
            <pc:docMk/>
            <pc:sldMk cId="1772967628" sldId="257"/>
            <ac:picMk id="5" creationId="{C41F8C15-09EA-4F4A-A710-462F2081BD23}"/>
          </ac:picMkLst>
        </pc:picChg>
        <pc:picChg chg="mod">
          <ac:chgData name="audrey coron" userId="S::audrey.coron@institutoptique.fr::074f2505-8667-4d03-9a56-796b52dc68de" providerId="AD" clId="Web-{1C0F5E3A-24F7-437E-9B4B-18E78D29F92A}" dt="2022-03-21T15:08:08.062" v="11" actId="1076"/>
          <ac:picMkLst>
            <pc:docMk/>
            <pc:sldMk cId="1772967628" sldId="257"/>
            <ac:picMk id="6" creationId="{916FC07C-59D1-1442-925F-93E5AF479C37}"/>
          </ac:picMkLst>
        </pc:picChg>
        <pc:picChg chg="add mod">
          <ac:chgData name="audrey coron" userId="S::audrey.coron@institutoptique.fr::074f2505-8667-4d03-9a56-796b52dc68de" providerId="AD" clId="Web-{1C0F5E3A-24F7-437E-9B4B-18E78D29F92A}" dt="2022-03-21T15:08:13.031" v="12" actId="1076"/>
          <ac:picMkLst>
            <pc:docMk/>
            <pc:sldMk cId="1772967628" sldId="257"/>
            <ac:picMk id="9" creationId="{D53757E6-B383-EE37-4227-A07CF1EB517E}"/>
          </ac:picMkLst>
        </pc:picChg>
      </pc:sldChg>
      <pc:sldChg chg="modSp">
        <pc:chgData name="audrey coron" userId="S::audrey.coron@institutoptique.fr::074f2505-8667-4d03-9a56-796b52dc68de" providerId="AD" clId="Web-{1C0F5E3A-24F7-437E-9B4B-18E78D29F92A}" dt="2022-03-21T15:11:25.471" v="27" actId="20577"/>
        <pc:sldMkLst>
          <pc:docMk/>
          <pc:sldMk cId="4104491931" sldId="262"/>
        </pc:sldMkLst>
        <pc:spChg chg="mod">
          <ac:chgData name="audrey coron" userId="S::audrey.coron@institutoptique.fr::074f2505-8667-4d03-9a56-796b52dc68de" providerId="AD" clId="Web-{1C0F5E3A-24F7-437E-9B4B-18E78D29F92A}" dt="2022-03-21T15:11:25.471" v="27" actId="20577"/>
          <ac:spMkLst>
            <pc:docMk/>
            <pc:sldMk cId="4104491931" sldId="262"/>
            <ac:spMk id="4" creationId="{43DF0BD2-2032-41C7-88D4-4E58385FC404}"/>
          </ac:spMkLst>
        </pc:spChg>
      </pc:sldChg>
    </pc:docChg>
  </pc:docChgLst>
  <pc:docChgLst>
    <pc:chgData name="audrey coron" userId="S::audrey.coron@institutoptique.fr::074f2505-8667-4d03-9a56-796b52dc68de" providerId="AD" clId="Web-{0A2672F6-6C0E-4602-84B6-89401E1B21A3}"/>
    <pc:docChg chg="modSld">
      <pc:chgData name="audrey coron" userId="S::audrey.coron@institutoptique.fr::074f2505-8667-4d03-9a56-796b52dc68de" providerId="AD" clId="Web-{0A2672F6-6C0E-4602-84B6-89401E1B21A3}" dt="2022-03-28T12:47:07.568" v="7" actId="20577"/>
      <pc:docMkLst>
        <pc:docMk/>
      </pc:docMkLst>
      <pc:sldChg chg="modSp">
        <pc:chgData name="audrey coron" userId="S::audrey.coron@institutoptique.fr::074f2505-8667-4d03-9a56-796b52dc68de" providerId="AD" clId="Web-{0A2672F6-6C0E-4602-84B6-89401E1B21A3}" dt="2022-03-28T12:47:07.568" v="7" actId="20577"/>
        <pc:sldMkLst>
          <pc:docMk/>
          <pc:sldMk cId="736277950" sldId="263"/>
        </pc:sldMkLst>
        <pc:spChg chg="mod">
          <ac:chgData name="audrey coron" userId="S::audrey.coron@institutoptique.fr::074f2505-8667-4d03-9a56-796b52dc68de" providerId="AD" clId="Web-{0A2672F6-6C0E-4602-84B6-89401E1B21A3}" dt="2022-03-28T12:47:07.568" v="7" actId="20577"/>
          <ac:spMkLst>
            <pc:docMk/>
            <pc:sldMk cId="736277950" sldId="263"/>
            <ac:spMk id="11" creationId="{14B3FC2A-7A2D-AD44-909F-A50CEEC61551}"/>
          </ac:spMkLst>
        </pc:spChg>
      </pc:sldChg>
    </pc:docChg>
  </pc:docChgLst>
  <pc:docChgLst>
    <pc:chgData name="audrey coron" userId="S::audrey.coron@institutoptique.fr::074f2505-8667-4d03-9a56-796b52dc68de" providerId="AD" clId="Web-{96F5B6F4-0EF0-4E54-BD14-DA2E4C1C19F2}"/>
    <pc:docChg chg="addSld delSld modSld sldOrd">
      <pc:chgData name="audrey coron" userId="S::audrey.coron@institutoptique.fr::074f2505-8667-4d03-9a56-796b52dc68de" providerId="AD" clId="Web-{96F5B6F4-0EF0-4E54-BD14-DA2E4C1C19F2}" dt="2022-03-21T14:30:35.283" v="1337" actId="20577"/>
      <pc:docMkLst>
        <pc:docMk/>
      </pc:docMkLst>
      <pc:sldChg chg="modSp">
        <pc:chgData name="audrey coron" userId="S::audrey.coron@institutoptique.fr::074f2505-8667-4d03-9a56-796b52dc68de" providerId="AD" clId="Web-{96F5B6F4-0EF0-4E54-BD14-DA2E4C1C19F2}" dt="2022-03-21T13:07:34.964" v="8" actId="20577"/>
        <pc:sldMkLst>
          <pc:docMk/>
          <pc:sldMk cId="1772967628" sldId="257"/>
        </pc:sldMkLst>
        <pc:spChg chg="mod">
          <ac:chgData name="audrey coron" userId="S::audrey.coron@institutoptique.fr::074f2505-8667-4d03-9a56-796b52dc68de" providerId="AD" clId="Web-{96F5B6F4-0EF0-4E54-BD14-DA2E4C1C19F2}" dt="2022-03-21T13:07:34.964" v="8" actId="20577"/>
          <ac:spMkLst>
            <pc:docMk/>
            <pc:sldMk cId="1772967628" sldId="257"/>
            <ac:spMk id="3" creationId="{26452762-4053-6840-A2A9-F219466DD1C3}"/>
          </ac:spMkLst>
        </pc:spChg>
      </pc:sldChg>
      <pc:sldChg chg="addSp delSp modSp">
        <pc:chgData name="audrey coron" userId="S::audrey.coron@institutoptique.fr::074f2505-8667-4d03-9a56-796b52dc68de" providerId="AD" clId="Web-{96F5B6F4-0EF0-4E54-BD14-DA2E4C1C19F2}" dt="2022-03-21T13:17:41.080" v="30" actId="20577"/>
        <pc:sldMkLst>
          <pc:docMk/>
          <pc:sldMk cId="603540352" sldId="259"/>
        </pc:sldMkLst>
        <pc:spChg chg="mod">
          <ac:chgData name="audrey coron" userId="S::audrey.coron@institutoptique.fr::074f2505-8667-4d03-9a56-796b52dc68de" providerId="AD" clId="Web-{96F5B6F4-0EF0-4E54-BD14-DA2E4C1C19F2}" dt="2022-03-21T13:08:50.781" v="12" actId="20577"/>
          <ac:spMkLst>
            <pc:docMk/>
            <pc:sldMk cId="603540352" sldId="259"/>
            <ac:spMk id="60" creationId="{A7831074-634F-3644-81D0-2202B1A86A0A}"/>
          </ac:spMkLst>
        </pc:spChg>
        <pc:spChg chg="mod">
          <ac:chgData name="audrey coron" userId="S::audrey.coron@institutoptique.fr::074f2505-8667-4d03-9a56-796b52dc68de" providerId="AD" clId="Web-{96F5B6F4-0EF0-4E54-BD14-DA2E4C1C19F2}" dt="2022-03-21T13:08:57.672" v="14" actId="20577"/>
          <ac:spMkLst>
            <pc:docMk/>
            <pc:sldMk cId="603540352" sldId="259"/>
            <ac:spMk id="62" creationId="{7ED38FBD-579F-AD4E-BB2B-CC24B35F49B9}"/>
          </ac:spMkLst>
        </pc:spChg>
        <pc:spChg chg="mod">
          <ac:chgData name="audrey coron" userId="S::audrey.coron@institutoptique.fr::074f2505-8667-4d03-9a56-796b52dc68de" providerId="AD" clId="Web-{96F5B6F4-0EF0-4E54-BD14-DA2E4C1C19F2}" dt="2022-03-21T13:17:41.080" v="30" actId="20577"/>
          <ac:spMkLst>
            <pc:docMk/>
            <pc:sldMk cId="603540352" sldId="259"/>
            <ac:spMk id="121" creationId="{53FCFCD2-1D6B-8C46-BCD9-B72E3AE2C409}"/>
          </ac:spMkLst>
        </pc:spChg>
        <pc:picChg chg="add del mod">
          <ac:chgData name="audrey coron" userId="S::audrey.coron@institutoptique.fr::074f2505-8667-4d03-9a56-796b52dc68de" providerId="AD" clId="Web-{96F5B6F4-0EF0-4E54-BD14-DA2E4C1C19F2}" dt="2022-03-21T13:10:35.928" v="20"/>
          <ac:picMkLst>
            <pc:docMk/>
            <pc:sldMk cId="603540352" sldId="259"/>
            <ac:picMk id="3" creationId="{CC7E0B1E-884C-4EB8-88DE-74FBA2898710}"/>
          </ac:picMkLst>
        </pc:picChg>
        <pc:picChg chg="add del mod">
          <ac:chgData name="audrey coron" userId="S::audrey.coron@institutoptique.fr::074f2505-8667-4d03-9a56-796b52dc68de" providerId="AD" clId="Web-{96F5B6F4-0EF0-4E54-BD14-DA2E4C1C19F2}" dt="2022-03-21T13:16:42.076" v="25"/>
          <ac:picMkLst>
            <pc:docMk/>
            <pc:sldMk cId="603540352" sldId="259"/>
            <ac:picMk id="4" creationId="{52BF1897-F199-41D0-8937-16AC7F53139A}"/>
          </ac:picMkLst>
        </pc:picChg>
        <pc:picChg chg="add mod">
          <ac:chgData name="audrey coron" userId="S::audrey.coron@institutoptique.fr::074f2505-8667-4d03-9a56-796b52dc68de" providerId="AD" clId="Web-{96F5B6F4-0EF0-4E54-BD14-DA2E4C1C19F2}" dt="2022-03-21T13:17:13.672" v="27" actId="1076"/>
          <ac:picMkLst>
            <pc:docMk/>
            <pc:sldMk cId="603540352" sldId="259"/>
            <ac:picMk id="5" creationId="{2C813307-C898-43CC-966F-4AD455F0B549}"/>
          </ac:picMkLst>
        </pc:picChg>
        <pc:picChg chg="del">
          <ac:chgData name="audrey coron" userId="S::audrey.coron@institutoptique.fr::074f2505-8667-4d03-9a56-796b52dc68de" providerId="AD" clId="Web-{96F5B6F4-0EF0-4E54-BD14-DA2E4C1C19F2}" dt="2022-03-21T13:10:07.973" v="17"/>
          <ac:picMkLst>
            <pc:docMk/>
            <pc:sldMk cId="603540352" sldId="259"/>
            <ac:picMk id="75" creationId="{50CAAADD-D5C2-AF45-9EFD-64EA1941BCFF}"/>
          </ac:picMkLst>
        </pc:picChg>
        <pc:cxnChg chg="mod">
          <ac:chgData name="audrey coron" userId="S::audrey.coron@institutoptique.fr::074f2505-8667-4d03-9a56-796b52dc68de" providerId="AD" clId="Web-{96F5B6F4-0EF0-4E54-BD14-DA2E4C1C19F2}" dt="2022-03-21T13:10:07.973" v="17"/>
          <ac:cxnSpMkLst>
            <pc:docMk/>
            <pc:sldMk cId="603540352" sldId="259"/>
            <ac:cxnSpMk id="116" creationId="{E1D8940B-B3F0-7342-9825-9D006863868D}"/>
          </ac:cxnSpMkLst>
        </pc:cxnChg>
        <pc:cxnChg chg="mod">
          <ac:chgData name="audrey coron" userId="S::audrey.coron@institutoptique.fr::074f2505-8667-4d03-9a56-796b52dc68de" providerId="AD" clId="Web-{96F5B6F4-0EF0-4E54-BD14-DA2E4C1C19F2}" dt="2022-03-21T13:10:07.973" v="17"/>
          <ac:cxnSpMkLst>
            <pc:docMk/>
            <pc:sldMk cId="603540352" sldId="259"/>
            <ac:cxnSpMk id="118" creationId="{783A763E-A3FF-024D-BB92-B5403E353316}"/>
          </ac:cxnSpMkLst>
        </pc:cxnChg>
      </pc:sldChg>
      <pc:sldChg chg="modSp del">
        <pc:chgData name="audrey coron" userId="S::audrey.coron@institutoptique.fr::074f2505-8667-4d03-9a56-796b52dc68de" providerId="AD" clId="Web-{96F5B6F4-0EF0-4E54-BD14-DA2E4C1C19F2}" dt="2022-03-21T13:22:19.145" v="155"/>
        <pc:sldMkLst>
          <pc:docMk/>
          <pc:sldMk cId="1365392713" sldId="260"/>
        </pc:sldMkLst>
        <pc:graphicFrameChg chg="mod modGraphic">
          <ac:chgData name="audrey coron" userId="S::audrey.coron@institutoptique.fr::074f2505-8667-4d03-9a56-796b52dc68de" providerId="AD" clId="Web-{96F5B6F4-0EF0-4E54-BD14-DA2E4C1C19F2}" dt="2022-03-21T13:19:15.727" v="128"/>
          <ac:graphicFrameMkLst>
            <pc:docMk/>
            <pc:sldMk cId="1365392713" sldId="260"/>
            <ac:graphicFrameMk id="4" creationId="{3213257E-31EB-1A43-9C98-9D4B156AA9E9}"/>
          </ac:graphicFrameMkLst>
        </pc:graphicFrameChg>
      </pc:sldChg>
      <pc:sldChg chg="addSp modSp">
        <pc:chgData name="audrey coron" userId="S::audrey.coron@institutoptique.fr::074f2505-8667-4d03-9a56-796b52dc68de" providerId="AD" clId="Web-{96F5B6F4-0EF0-4E54-BD14-DA2E4C1C19F2}" dt="2022-03-21T13:22:02.487" v="154" actId="1076"/>
        <pc:sldMkLst>
          <pc:docMk/>
          <pc:sldMk cId="3793150515" sldId="261"/>
        </pc:sldMkLst>
        <pc:spChg chg="mod">
          <ac:chgData name="audrey coron" userId="S::audrey.coron@institutoptique.fr::074f2505-8667-4d03-9a56-796b52dc68de" providerId="AD" clId="Web-{96F5B6F4-0EF0-4E54-BD14-DA2E4C1C19F2}" dt="2022-03-21T13:21:48.815" v="151" actId="1076"/>
          <ac:spMkLst>
            <pc:docMk/>
            <pc:sldMk cId="3793150515" sldId="261"/>
            <ac:spMk id="2" creationId="{D65CCE4B-9C93-D948-9F63-398A7385A84A}"/>
          </ac:spMkLst>
        </pc:spChg>
        <pc:spChg chg="add mod">
          <ac:chgData name="audrey coron" userId="S::audrey.coron@institutoptique.fr::074f2505-8667-4d03-9a56-796b52dc68de" providerId="AD" clId="Web-{96F5B6F4-0EF0-4E54-BD14-DA2E4C1C19F2}" dt="2022-03-21T13:21:58.565" v="153" actId="1076"/>
          <ac:spMkLst>
            <pc:docMk/>
            <pc:sldMk cId="3793150515" sldId="261"/>
            <ac:spMk id="4" creationId="{A6D79F4D-427C-4157-8942-0AF4DA7E6F99}"/>
          </ac:spMkLst>
        </pc:spChg>
        <pc:spChg chg="mod">
          <ac:chgData name="audrey coron" userId="S::audrey.coron@institutoptique.fr::074f2505-8667-4d03-9a56-796b52dc68de" providerId="AD" clId="Web-{96F5B6F4-0EF0-4E54-BD14-DA2E4C1C19F2}" dt="2022-03-21T13:21:52.159" v="152" actId="1076"/>
          <ac:spMkLst>
            <pc:docMk/>
            <pc:sldMk cId="3793150515" sldId="261"/>
            <ac:spMk id="11" creationId="{14B3FC2A-7A2D-AD44-909F-A50CEEC61551}"/>
          </ac:spMkLst>
        </pc:spChg>
        <pc:graphicFrameChg chg="add mod modGraphic">
          <ac:chgData name="audrey coron" userId="S::audrey.coron@institutoptique.fr::074f2505-8667-4d03-9a56-796b52dc68de" providerId="AD" clId="Web-{96F5B6F4-0EF0-4E54-BD14-DA2E4C1C19F2}" dt="2022-03-21T13:22:02.487" v="154" actId="1076"/>
          <ac:graphicFrameMkLst>
            <pc:docMk/>
            <pc:sldMk cId="3793150515" sldId="261"/>
            <ac:graphicFrameMk id="3" creationId="{9779DC4D-CB87-4DCD-90AF-C20791F34558}"/>
          </ac:graphicFrameMkLst>
        </pc:graphicFrameChg>
      </pc:sldChg>
      <pc:sldChg chg="addSp delSp modSp ord">
        <pc:chgData name="audrey coron" userId="S::audrey.coron@institutoptique.fr::074f2505-8667-4d03-9a56-796b52dc68de" providerId="AD" clId="Web-{96F5B6F4-0EF0-4E54-BD14-DA2E4C1C19F2}" dt="2022-03-21T14:30:35.283" v="1337" actId="20577"/>
        <pc:sldMkLst>
          <pc:docMk/>
          <pc:sldMk cId="4104491931" sldId="262"/>
        </pc:sldMkLst>
        <pc:spChg chg="mod">
          <ac:chgData name="audrey coron" userId="S::audrey.coron@institutoptique.fr::074f2505-8667-4d03-9a56-796b52dc68de" providerId="AD" clId="Web-{96F5B6F4-0EF0-4E54-BD14-DA2E4C1C19F2}" dt="2022-03-21T14:25:52.765" v="1321" actId="20577"/>
          <ac:spMkLst>
            <pc:docMk/>
            <pc:sldMk cId="4104491931" sldId="262"/>
            <ac:spMk id="2" creationId="{D65CCE4B-9C93-D948-9F63-398A7385A84A}"/>
          </ac:spMkLst>
        </pc:spChg>
        <pc:spChg chg="add del">
          <ac:chgData name="audrey coron" userId="S::audrey.coron@institutoptique.fr::074f2505-8667-4d03-9a56-796b52dc68de" providerId="AD" clId="Web-{96F5B6F4-0EF0-4E54-BD14-DA2E4C1C19F2}" dt="2022-03-21T14:04:33.524" v="951"/>
          <ac:spMkLst>
            <pc:docMk/>
            <pc:sldMk cId="4104491931" sldId="262"/>
            <ac:spMk id="3" creationId="{6DC31103-90B2-457F-A671-C25F2FDFE21C}"/>
          </ac:spMkLst>
        </pc:spChg>
        <pc:spChg chg="add mod">
          <ac:chgData name="audrey coron" userId="S::audrey.coron@institutoptique.fr::074f2505-8667-4d03-9a56-796b52dc68de" providerId="AD" clId="Web-{96F5B6F4-0EF0-4E54-BD14-DA2E4C1C19F2}" dt="2022-03-21T14:30:35.283" v="1337" actId="20577"/>
          <ac:spMkLst>
            <pc:docMk/>
            <pc:sldMk cId="4104491931" sldId="262"/>
            <ac:spMk id="4" creationId="{43DF0BD2-2032-41C7-88D4-4E58385FC404}"/>
          </ac:spMkLst>
        </pc:spChg>
        <pc:spChg chg="add del mod">
          <ac:chgData name="audrey coron" userId="S::audrey.coron@institutoptique.fr::074f2505-8667-4d03-9a56-796b52dc68de" providerId="AD" clId="Web-{96F5B6F4-0EF0-4E54-BD14-DA2E4C1C19F2}" dt="2022-03-21T14:24:45.776" v="1289"/>
          <ac:spMkLst>
            <pc:docMk/>
            <pc:sldMk cId="4104491931" sldId="262"/>
            <ac:spMk id="6" creationId="{84520820-16AC-4598-9E52-96B52F537D5B}"/>
          </ac:spMkLst>
        </pc:spChg>
        <pc:spChg chg="del mod">
          <ac:chgData name="audrey coron" userId="S::audrey.coron@institutoptique.fr::074f2505-8667-4d03-9a56-796b52dc68de" providerId="AD" clId="Web-{96F5B6F4-0EF0-4E54-BD14-DA2E4C1C19F2}" dt="2022-03-21T14:24:40.698" v="1287"/>
          <ac:spMkLst>
            <pc:docMk/>
            <pc:sldMk cId="4104491931" sldId="262"/>
            <ac:spMk id="11" creationId="{14B3FC2A-7A2D-AD44-909F-A50CEEC61551}"/>
          </ac:spMkLst>
        </pc:spChg>
      </pc:sldChg>
      <pc:sldChg chg="modSp">
        <pc:chgData name="audrey coron" userId="S::audrey.coron@institutoptique.fr::074f2505-8667-4d03-9a56-796b52dc68de" providerId="AD" clId="Web-{96F5B6F4-0EF0-4E54-BD14-DA2E4C1C19F2}" dt="2022-03-21T14:04:11.898" v="949" actId="20577"/>
        <pc:sldMkLst>
          <pc:docMk/>
          <pc:sldMk cId="736277950" sldId="263"/>
        </pc:sldMkLst>
        <pc:spChg chg="mod">
          <ac:chgData name="audrey coron" userId="S::audrey.coron@institutoptique.fr::074f2505-8667-4d03-9a56-796b52dc68de" providerId="AD" clId="Web-{96F5B6F4-0EF0-4E54-BD14-DA2E4C1C19F2}" dt="2022-03-21T13:37:56.939" v="252" actId="20577"/>
          <ac:spMkLst>
            <pc:docMk/>
            <pc:sldMk cId="736277950" sldId="263"/>
            <ac:spMk id="2" creationId="{D65CCE4B-9C93-D948-9F63-398A7385A84A}"/>
          </ac:spMkLst>
        </pc:spChg>
        <pc:spChg chg="mod">
          <ac:chgData name="audrey coron" userId="S::audrey.coron@institutoptique.fr::074f2505-8667-4d03-9a56-796b52dc68de" providerId="AD" clId="Web-{96F5B6F4-0EF0-4E54-BD14-DA2E4C1C19F2}" dt="2022-03-21T14:04:11.898" v="949" actId="20577"/>
          <ac:spMkLst>
            <pc:docMk/>
            <pc:sldMk cId="736277950" sldId="263"/>
            <ac:spMk id="11" creationId="{14B3FC2A-7A2D-AD44-909F-A50CEEC61551}"/>
          </ac:spMkLst>
        </pc:spChg>
      </pc:sldChg>
      <pc:sldChg chg="addSp modSp add replId">
        <pc:chgData name="audrey coron" userId="S::audrey.coron@institutoptique.fr::074f2505-8667-4d03-9a56-796b52dc68de" providerId="AD" clId="Web-{96F5B6F4-0EF0-4E54-BD14-DA2E4C1C19F2}" dt="2022-03-21T13:55:49.960" v="708" actId="20577"/>
        <pc:sldMkLst>
          <pc:docMk/>
          <pc:sldMk cId="2296576848" sldId="265"/>
        </pc:sldMkLst>
        <pc:spChg chg="add mod">
          <ac:chgData name="audrey coron" userId="S::audrey.coron@institutoptique.fr::074f2505-8667-4d03-9a56-796b52dc68de" providerId="AD" clId="Web-{96F5B6F4-0EF0-4E54-BD14-DA2E4C1C19F2}" dt="2022-03-21T13:55:35.678" v="703" actId="1076"/>
          <ac:spMkLst>
            <pc:docMk/>
            <pc:sldMk cId="2296576848" sldId="265"/>
            <ac:spMk id="3" creationId="{1B486C72-091E-4A74-A7E4-B3607C067343}"/>
          </ac:spMkLst>
        </pc:spChg>
        <pc:spChg chg="mod">
          <ac:chgData name="audrey coron" userId="S::audrey.coron@institutoptique.fr::074f2505-8667-4d03-9a56-796b52dc68de" providerId="AD" clId="Web-{96F5B6F4-0EF0-4E54-BD14-DA2E4C1C19F2}" dt="2022-03-21T13:55:00.769" v="697" actId="14100"/>
          <ac:spMkLst>
            <pc:docMk/>
            <pc:sldMk cId="2296576848" sldId="265"/>
            <ac:spMk id="11" creationId="{14B3FC2A-7A2D-AD44-909F-A50CEEC61551}"/>
          </ac:spMkLst>
        </pc:spChg>
        <pc:spChg chg="add mod">
          <ac:chgData name="audrey coron" userId="S::audrey.coron@institutoptique.fr::074f2505-8667-4d03-9a56-796b52dc68de" providerId="AD" clId="Web-{96F5B6F4-0EF0-4E54-BD14-DA2E4C1C19F2}" dt="2022-03-21T13:55:49.960" v="708" actId="20577"/>
          <ac:spMkLst>
            <pc:docMk/>
            <pc:sldMk cId="2296576848" sldId="265"/>
            <ac:spMk id="13" creationId="{58858922-6A85-4C2F-A190-655B6C23DDF9}"/>
          </ac:spMkLst>
        </pc:spChg>
      </pc:sldChg>
      <pc:sldChg chg="new del">
        <pc:chgData name="audrey coron" userId="S::audrey.coron@institutoptique.fr::074f2505-8667-4d03-9a56-796b52dc68de" providerId="AD" clId="Web-{96F5B6F4-0EF0-4E54-BD14-DA2E4C1C19F2}" dt="2022-03-21T13:33:01.123" v="162"/>
        <pc:sldMkLst>
          <pc:docMk/>
          <pc:sldMk cId="2337577247" sldId="265"/>
        </pc:sldMkLst>
      </pc:sldChg>
      <pc:sldChg chg="new del">
        <pc:chgData name="audrey coron" userId="S::audrey.coron@institutoptique.fr::074f2505-8667-4d03-9a56-796b52dc68de" providerId="AD" clId="Web-{96F5B6F4-0EF0-4E54-BD14-DA2E4C1C19F2}" dt="2022-03-21T13:32:54.622" v="160"/>
        <pc:sldMkLst>
          <pc:docMk/>
          <pc:sldMk cId="3626411305" sldId="265"/>
        </pc:sldMkLst>
      </pc:sldChg>
    </pc:docChg>
  </pc:docChgLst>
  <pc:docChgLst>
    <pc:chgData name="audrey coron" userId="S::audrey.coron@institutoptique.fr::074f2505-8667-4d03-9a56-796b52dc68de" providerId="AD" clId="Web-{B06F4E92-0B06-4720-8BBB-A86468EF2718}"/>
    <pc:docChg chg="modSld">
      <pc:chgData name="audrey coron" userId="S::audrey.coron@institutoptique.fr::074f2505-8667-4d03-9a56-796b52dc68de" providerId="AD" clId="Web-{B06F4E92-0B06-4720-8BBB-A86468EF2718}" dt="2022-03-31T08:22:33.093" v="2" actId="1076"/>
      <pc:docMkLst>
        <pc:docMk/>
      </pc:docMkLst>
      <pc:sldChg chg="modSp">
        <pc:chgData name="audrey coron" userId="S::audrey.coron@institutoptique.fr::074f2505-8667-4d03-9a56-796b52dc68de" providerId="AD" clId="Web-{B06F4E92-0B06-4720-8BBB-A86468EF2718}" dt="2022-03-31T08:22:33.093" v="2" actId="1076"/>
        <pc:sldMkLst>
          <pc:docMk/>
          <pc:sldMk cId="603540352" sldId="259"/>
        </pc:sldMkLst>
        <pc:spChg chg="mod">
          <ac:chgData name="audrey coron" userId="S::audrey.coron@institutoptique.fr::074f2505-8667-4d03-9a56-796b52dc68de" providerId="AD" clId="Web-{B06F4E92-0B06-4720-8BBB-A86468EF2718}" dt="2022-03-31T08:22:33.093" v="2" actId="1076"/>
          <ac:spMkLst>
            <pc:docMk/>
            <pc:sldMk cId="603540352" sldId="259"/>
            <ac:spMk id="7" creationId="{DE96A5AE-6755-4798-BF01-F5AA625E85FA}"/>
          </ac:spMkLst>
        </pc:spChg>
        <pc:cxnChg chg="mod">
          <ac:chgData name="audrey coron" userId="S::audrey.coron@institutoptique.fr::074f2505-8667-4d03-9a56-796b52dc68de" providerId="AD" clId="Web-{B06F4E92-0B06-4720-8BBB-A86468EF2718}" dt="2022-03-31T08:22:29.218" v="1" actId="1076"/>
          <ac:cxnSpMkLst>
            <pc:docMk/>
            <pc:sldMk cId="603540352" sldId="259"/>
            <ac:cxnSpMk id="11" creationId="{EBCDE20D-7F8F-4EB2-A125-E0CF4C03A021}"/>
          </ac:cxnSpMkLst>
        </pc:cxnChg>
      </pc:sldChg>
    </pc:docChg>
  </pc:docChgLst>
  <pc:docChgLst>
    <pc:chgData name="audrey coron" userId="S::audrey.coron@institutoptique.fr::074f2505-8667-4d03-9a56-796b52dc68de" providerId="AD" clId="Web-{F4828D16-42C7-4078-AF61-FFF859979C86}"/>
    <pc:docChg chg="modSld">
      <pc:chgData name="audrey coron" userId="S::audrey.coron@institutoptique.fr::074f2505-8667-4d03-9a56-796b52dc68de" providerId="AD" clId="Web-{F4828D16-42C7-4078-AF61-FFF859979C86}" dt="2022-03-28T12:40:09.528" v="47" actId="1076"/>
      <pc:docMkLst>
        <pc:docMk/>
      </pc:docMkLst>
      <pc:sldChg chg="modSp">
        <pc:chgData name="audrey coron" userId="S::audrey.coron@institutoptique.fr::074f2505-8667-4d03-9a56-796b52dc68de" providerId="AD" clId="Web-{F4828D16-42C7-4078-AF61-FFF859979C86}" dt="2022-03-28T12:37:44.869" v="35" actId="20577"/>
        <pc:sldMkLst>
          <pc:docMk/>
          <pc:sldMk cId="736277950" sldId="263"/>
        </pc:sldMkLst>
        <pc:spChg chg="mod">
          <ac:chgData name="audrey coron" userId="S::audrey.coron@institutoptique.fr::074f2505-8667-4d03-9a56-796b52dc68de" providerId="AD" clId="Web-{F4828D16-42C7-4078-AF61-FFF859979C86}" dt="2022-03-28T12:37:44.869" v="35" actId="20577"/>
          <ac:spMkLst>
            <pc:docMk/>
            <pc:sldMk cId="736277950" sldId="263"/>
            <ac:spMk id="11" creationId="{14B3FC2A-7A2D-AD44-909F-A50CEEC61551}"/>
          </ac:spMkLst>
        </pc:spChg>
      </pc:sldChg>
      <pc:sldChg chg="addSp modSp">
        <pc:chgData name="audrey coron" userId="S::audrey.coron@institutoptique.fr::074f2505-8667-4d03-9a56-796b52dc68de" providerId="AD" clId="Web-{F4828D16-42C7-4078-AF61-FFF859979C86}" dt="2022-03-28T12:40:09.528" v="47" actId="1076"/>
        <pc:sldMkLst>
          <pc:docMk/>
          <pc:sldMk cId="2526678185" sldId="264"/>
        </pc:sldMkLst>
        <pc:spChg chg="add mod">
          <ac:chgData name="audrey coron" userId="S::audrey.coron@institutoptique.fr::074f2505-8667-4d03-9a56-796b52dc68de" providerId="AD" clId="Web-{F4828D16-42C7-4078-AF61-FFF859979C86}" dt="2022-03-28T12:40:09.528" v="47" actId="1076"/>
          <ac:spMkLst>
            <pc:docMk/>
            <pc:sldMk cId="2526678185" sldId="264"/>
            <ac:spMk id="13" creationId="{520A7E97-B9AC-C063-D8DB-F98C79714B52}"/>
          </ac:spMkLst>
        </pc:spChg>
      </pc:sldChg>
    </pc:docChg>
  </pc:docChgLst>
  <pc:docChgLst>
    <pc:chgData name="audrey coron" userId="S::audrey.coron@institutoptique.fr::074f2505-8667-4d03-9a56-796b52dc68de" providerId="AD" clId="Web-{132C81F8-BBF5-4FC2-8946-043125B7FA7C}"/>
    <pc:docChg chg="addSld delSld modSld sldOrd">
      <pc:chgData name="audrey coron" userId="S::audrey.coron@institutoptique.fr::074f2505-8667-4d03-9a56-796b52dc68de" providerId="AD" clId="Web-{132C81F8-BBF5-4FC2-8946-043125B7FA7C}" dt="2022-03-21T16:43:51.116" v="263"/>
      <pc:docMkLst>
        <pc:docMk/>
      </pc:docMkLst>
      <pc:sldChg chg="addSp modSp">
        <pc:chgData name="audrey coron" userId="S::audrey.coron@institutoptique.fr::074f2505-8667-4d03-9a56-796b52dc68de" providerId="AD" clId="Web-{132C81F8-BBF5-4FC2-8946-043125B7FA7C}" dt="2022-03-21T16:20:08.288" v="186"/>
        <pc:sldMkLst>
          <pc:docMk/>
          <pc:sldMk cId="1772967628" sldId="257"/>
        </pc:sldMkLst>
        <pc:spChg chg="mod">
          <ac:chgData name="audrey coron" userId="S::audrey.coron@institutoptique.fr::074f2505-8667-4d03-9a56-796b52dc68de" providerId="AD" clId="Web-{132C81F8-BBF5-4FC2-8946-043125B7FA7C}" dt="2022-03-21T16:03:05.566" v="99" actId="20577"/>
          <ac:spMkLst>
            <pc:docMk/>
            <pc:sldMk cId="1772967628" sldId="257"/>
            <ac:spMk id="2" creationId="{1CADC16A-0172-8440-B56F-2EEF111C4448}"/>
          </ac:spMkLst>
        </pc:spChg>
        <pc:spChg chg="add mod">
          <ac:chgData name="audrey coron" userId="S::audrey.coron@institutoptique.fr::074f2505-8667-4d03-9a56-796b52dc68de" providerId="AD" clId="Web-{132C81F8-BBF5-4FC2-8946-043125B7FA7C}" dt="2022-03-21T16:20:08.288" v="186"/>
          <ac:spMkLst>
            <pc:docMk/>
            <pc:sldMk cId="1772967628" sldId="257"/>
            <ac:spMk id="4" creationId="{FDF1EF52-2CAA-4E2F-B714-9DE697C795C9}"/>
          </ac:spMkLst>
        </pc:spChg>
      </pc:sldChg>
      <pc:sldChg chg="addSp modSp">
        <pc:chgData name="audrey coron" userId="S::audrey.coron@institutoptique.fr::074f2505-8667-4d03-9a56-796b52dc68de" providerId="AD" clId="Web-{132C81F8-BBF5-4FC2-8946-043125B7FA7C}" dt="2022-03-21T16:20:17.054" v="187"/>
        <pc:sldMkLst>
          <pc:docMk/>
          <pc:sldMk cId="1665432263" sldId="258"/>
        </pc:sldMkLst>
        <pc:spChg chg="add mod">
          <ac:chgData name="audrey coron" userId="S::audrey.coron@institutoptique.fr::074f2505-8667-4d03-9a56-796b52dc68de" providerId="AD" clId="Web-{132C81F8-BBF5-4FC2-8946-043125B7FA7C}" dt="2022-03-21T16:20:17.054" v="187"/>
          <ac:spMkLst>
            <pc:docMk/>
            <pc:sldMk cId="1665432263" sldId="258"/>
            <ac:spMk id="4" creationId="{DF955174-DF59-4FB1-99F3-D38986820300}"/>
          </ac:spMkLst>
        </pc:spChg>
        <pc:graphicFrameChg chg="mod modGraphic">
          <ac:chgData name="audrey coron" userId="S::audrey.coron@institutoptique.fr::074f2505-8667-4d03-9a56-796b52dc68de" providerId="AD" clId="Web-{132C81F8-BBF5-4FC2-8946-043125B7FA7C}" dt="2022-03-21T16:03:45.770" v="101"/>
          <ac:graphicFrameMkLst>
            <pc:docMk/>
            <pc:sldMk cId="1665432263" sldId="258"/>
            <ac:graphicFrameMk id="17" creationId="{DEA572B9-E592-2C44-BAEA-1B9A1926888F}"/>
          </ac:graphicFrameMkLst>
        </pc:graphicFrameChg>
      </pc:sldChg>
      <pc:sldChg chg="addSp delSp modSp">
        <pc:chgData name="audrey coron" userId="S::audrey.coron@institutoptique.fr::074f2505-8667-4d03-9a56-796b52dc68de" providerId="AD" clId="Web-{132C81F8-BBF5-4FC2-8946-043125B7FA7C}" dt="2022-03-21T16:43:51.116" v="263"/>
        <pc:sldMkLst>
          <pc:docMk/>
          <pc:sldMk cId="603540352" sldId="259"/>
        </pc:sldMkLst>
        <pc:spChg chg="add mod">
          <ac:chgData name="audrey coron" userId="S::audrey.coron@institutoptique.fr::074f2505-8667-4d03-9a56-796b52dc68de" providerId="AD" clId="Web-{132C81F8-BBF5-4FC2-8946-043125B7FA7C}" dt="2022-03-21T16:20:28.460" v="188"/>
          <ac:spMkLst>
            <pc:docMk/>
            <pc:sldMk cId="603540352" sldId="259"/>
            <ac:spMk id="3" creationId="{741ABE7E-B62E-4790-871B-1D60F87EE5C1}"/>
          </ac:spMkLst>
        </pc:spChg>
        <pc:spChg chg="add del">
          <ac:chgData name="audrey coron" userId="S::audrey.coron@institutoptique.fr::074f2505-8667-4d03-9a56-796b52dc68de" providerId="AD" clId="Web-{132C81F8-BBF5-4FC2-8946-043125B7FA7C}" dt="2022-03-21T16:39:07.904" v="217"/>
          <ac:spMkLst>
            <pc:docMk/>
            <pc:sldMk cId="603540352" sldId="259"/>
            <ac:spMk id="6" creationId="{2D3B3A0A-1ADC-402A-AC96-C88C0991B8CF}"/>
          </ac:spMkLst>
        </pc:spChg>
        <pc:spChg chg="add mod">
          <ac:chgData name="audrey coron" userId="S::audrey.coron@institutoptique.fr::074f2505-8667-4d03-9a56-796b52dc68de" providerId="AD" clId="Web-{132C81F8-BBF5-4FC2-8946-043125B7FA7C}" dt="2022-03-21T16:43:28.584" v="258" actId="1076"/>
          <ac:spMkLst>
            <pc:docMk/>
            <pc:sldMk cId="603540352" sldId="259"/>
            <ac:spMk id="7" creationId="{DE96A5AE-6755-4798-BF01-F5AA625E85FA}"/>
          </ac:spMkLst>
        </pc:spChg>
        <pc:spChg chg="add del mod">
          <ac:chgData name="audrey coron" userId="S::audrey.coron@institutoptique.fr::074f2505-8667-4d03-9a56-796b52dc68de" providerId="AD" clId="Web-{132C81F8-BBF5-4FC2-8946-043125B7FA7C}" dt="2022-03-21T16:43:51.116" v="263"/>
          <ac:spMkLst>
            <pc:docMk/>
            <pc:sldMk cId="603540352" sldId="259"/>
            <ac:spMk id="13" creationId="{96DAF58D-1938-40B2-A102-C14E7A249924}"/>
          </ac:spMkLst>
        </pc:spChg>
        <pc:spChg chg="mod">
          <ac:chgData name="audrey coron" userId="S::audrey.coron@institutoptique.fr::074f2505-8667-4d03-9a56-796b52dc68de" providerId="AD" clId="Web-{132C81F8-BBF5-4FC2-8946-043125B7FA7C}" dt="2022-03-21T16:43:31.522" v="259" actId="1076"/>
          <ac:spMkLst>
            <pc:docMk/>
            <pc:sldMk cId="603540352" sldId="259"/>
            <ac:spMk id="119" creationId="{63A4D049-A6BB-4E48-938A-E786554B4537}"/>
          </ac:spMkLst>
        </pc:spChg>
        <pc:picChg chg="mod">
          <ac:chgData name="audrey coron" userId="S::audrey.coron@institutoptique.fr::074f2505-8667-4d03-9a56-796b52dc68de" providerId="AD" clId="Web-{132C81F8-BBF5-4FC2-8946-043125B7FA7C}" dt="2022-03-21T16:42:41.177" v="248" actId="1076"/>
          <ac:picMkLst>
            <pc:docMk/>
            <pc:sldMk cId="603540352" sldId="259"/>
            <ac:picMk id="5" creationId="{2C813307-C898-43CC-966F-4AD455F0B549}"/>
          </ac:picMkLst>
        </pc:picChg>
        <pc:cxnChg chg="add del">
          <ac:chgData name="audrey coron" userId="S::audrey.coron@institutoptique.fr::074f2505-8667-4d03-9a56-796b52dc68de" providerId="AD" clId="Web-{132C81F8-BBF5-4FC2-8946-043125B7FA7C}" dt="2022-03-21T16:36:36.539" v="197"/>
          <ac:cxnSpMkLst>
            <pc:docMk/>
            <pc:sldMk cId="603540352" sldId="259"/>
            <ac:cxnSpMk id="4" creationId="{A7CAA6E3-C324-4B37-8A16-488CC71BA838}"/>
          </ac:cxnSpMkLst>
        </pc:cxnChg>
        <pc:cxnChg chg="add mod">
          <ac:chgData name="audrey coron" userId="S::audrey.coron@institutoptique.fr::074f2505-8667-4d03-9a56-796b52dc68de" providerId="AD" clId="Web-{132C81F8-BBF5-4FC2-8946-043125B7FA7C}" dt="2022-03-21T16:43:38.288" v="260" actId="14100"/>
          <ac:cxnSpMkLst>
            <pc:docMk/>
            <pc:sldMk cId="603540352" sldId="259"/>
            <ac:cxnSpMk id="11" creationId="{EBCDE20D-7F8F-4EB2-A125-E0CF4C03A021}"/>
          </ac:cxnSpMkLst>
        </pc:cxnChg>
        <pc:cxnChg chg="add mod">
          <ac:chgData name="audrey coron" userId="S::audrey.coron@institutoptique.fr::074f2505-8667-4d03-9a56-796b52dc68de" providerId="AD" clId="Web-{132C81F8-BBF5-4FC2-8946-043125B7FA7C}" dt="2022-03-21T16:43:23.053" v="257" actId="1076"/>
          <ac:cxnSpMkLst>
            <pc:docMk/>
            <pc:sldMk cId="603540352" sldId="259"/>
            <ac:cxnSpMk id="36" creationId="{A9118440-9E90-4127-98AE-E8ED60517B2A}"/>
          </ac:cxnSpMkLst>
        </pc:cxnChg>
        <pc:cxnChg chg="del mod">
          <ac:chgData name="audrey coron" userId="S::audrey.coron@institutoptique.fr::074f2505-8667-4d03-9a56-796b52dc68de" providerId="AD" clId="Web-{132C81F8-BBF5-4FC2-8946-043125B7FA7C}" dt="2022-03-21T16:40:04.374" v="232"/>
          <ac:cxnSpMkLst>
            <pc:docMk/>
            <pc:sldMk cId="603540352" sldId="259"/>
            <ac:cxnSpMk id="116" creationId="{E1D8940B-B3F0-7342-9825-9D006863868D}"/>
          </ac:cxnSpMkLst>
        </pc:cxnChg>
      </pc:sldChg>
      <pc:sldChg chg="addSp modSp">
        <pc:chgData name="audrey coron" userId="S::audrey.coron@institutoptique.fr::074f2505-8667-4d03-9a56-796b52dc68de" providerId="AD" clId="Web-{132C81F8-BBF5-4FC2-8946-043125B7FA7C}" dt="2022-03-21T16:20:36.226" v="189"/>
        <pc:sldMkLst>
          <pc:docMk/>
          <pc:sldMk cId="3793150515" sldId="261"/>
        </pc:sldMkLst>
        <pc:spChg chg="add mod">
          <ac:chgData name="audrey coron" userId="S::audrey.coron@institutoptique.fr::074f2505-8667-4d03-9a56-796b52dc68de" providerId="AD" clId="Web-{132C81F8-BBF5-4FC2-8946-043125B7FA7C}" dt="2022-03-21T16:20:36.226" v="189"/>
          <ac:spMkLst>
            <pc:docMk/>
            <pc:sldMk cId="3793150515" sldId="261"/>
            <ac:spMk id="5" creationId="{599CF696-342B-4DB6-B9F7-474B96D9A4C3}"/>
          </ac:spMkLst>
        </pc:spChg>
        <pc:graphicFrameChg chg="mod modGraphic">
          <ac:chgData name="audrey coron" userId="S::audrey.coron@institutoptique.fr::074f2505-8667-4d03-9a56-796b52dc68de" providerId="AD" clId="Web-{132C81F8-BBF5-4FC2-8946-043125B7FA7C}" dt="2022-03-21T16:04:30.053" v="115"/>
          <ac:graphicFrameMkLst>
            <pc:docMk/>
            <pc:sldMk cId="3793150515" sldId="261"/>
            <ac:graphicFrameMk id="3" creationId="{9779DC4D-CB87-4DCD-90AF-C20791F34558}"/>
          </ac:graphicFrameMkLst>
        </pc:graphicFrameChg>
      </pc:sldChg>
      <pc:sldChg chg="addSp modSp">
        <pc:chgData name="audrey coron" userId="S::audrey.coron@institutoptique.fr::074f2505-8667-4d03-9a56-796b52dc68de" providerId="AD" clId="Web-{132C81F8-BBF5-4FC2-8946-043125B7FA7C}" dt="2022-03-21T16:21:33.744" v="194"/>
        <pc:sldMkLst>
          <pc:docMk/>
          <pc:sldMk cId="4104491931" sldId="262"/>
        </pc:sldMkLst>
        <pc:spChg chg="add mod">
          <ac:chgData name="audrey coron" userId="S::audrey.coron@institutoptique.fr::074f2505-8667-4d03-9a56-796b52dc68de" providerId="AD" clId="Web-{132C81F8-BBF5-4FC2-8946-043125B7FA7C}" dt="2022-03-21T16:21:33.744" v="194"/>
          <ac:spMkLst>
            <pc:docMk/>
            <pc:sldMk cId="4104491931" sldId="262"/>
            <ac:spMk id="3" creationId="{DB863DB3-63CA-439C-B92E-D9AB37F2ECB9}"/>
          </ac:spMkLst>
        </pc:spChg>
        <pc:spChg chg="mod">
          <ac:chgData name="audrey coron" userId="S::audrey.coron@institutoptique.fr::074f2505-8667-4d03-9a56-796b52dc68de" providerId="AD" clId="Web-{132C81F8-BBF5-4FC2-8946-043125B7FA7C}" dt="2022-03-21T16:01:04.390" v="70" actId="20577"/>
          <ac:spMkLst>
            <pc:docMk/>
            <pc:sldMk cId="4104491931" sldId="262"/>
            <ac:spMk id="4" creationId="{43DF0BD2-2032-41C7-88D4-4E58385FC404}"/>
          </ac:spMkLst>
        </pc:spChg>
      </pc:sldChg>
      <pc:sldChg chg="addSp modSp">
        <pc:chgData name="audrey coron" userId="S::audrey.coron@institutoptique.fr::074f2505-8667-4d03-9a56-796b52dc68de" providerId="AD" clId="Web-{132C81F8-BBF5-4FC2-8946-043125B7FA7C}" dt="2022-03-21T16:20:44.273" v="190"/>
        <pc:sldMkLst>
          <pc:docMk/>
          <pc:sldMk cId="736277950" sldId="263"/>
        </pc:sldMkLst>
        <pc:spChg chg="add mod">
          <ac:chgData name="audrey coron" userId="S::audrey.coron@institutoptique.fr::074f2505-8667-4d03-9a56-796b52dc68de" providerId="AD" clId="Web-{132C81F8-BBF5-4FC2-8946-043125B7FA7C}" dt="2022-03-21T16:20:44.273" v="190"/>
          <ac:spMkLst>
            <pc:docMk/>
            <pc:sldMk cId="736277950" sldId="263"/>
            <ac:spMk id="3" creationId="{C734C52A-C301-4545-8C31-BF12EA57F850}"/>
          </ac:spMkLst>
        </pc:spChg>
      </pc:sldChg>
      <pc:sldChg chg="addSp delSp modSp ord">
        <pc:chgData name="audrey coron" userId="S::audrey.coron@institutoptique.fr::074f2505-8667-4d03-9a56-796b52dc68de" providerId="AD" clId="Web-{132C81F8-BBF5-4FC2-8946-043125B7FA7C}" dt="2022-03-21T16:19:55.115" v="185"/>
        <pc:sldMkLst>
          <pc:docMk/>
          <pc:sldMk cId="2526678185" sldId="264"/>
        </pc:sldMkLst>
        <pc:spChg chg="mod">
          <ac:chgData name="audrey coron" userId="S::audrey.coron@institutoptique.fr::074f2505-8667-4d03-9a56-796b52dc68de" providerId="AD" clId="Web-{132C81F8-BBF5-4FC2-8946-043125B7FA7C}" dt="2022-03-21T16:12:30.304" v="184" actId="1076"/>
          <ac:spMkLst>
            <pc:docMk/>
            <pc:sldMk cId="2526678185" sldId="264"/>
            <ac:spMk id="2" creationId="{D65CCE4B-9C93-D948-9F63-398A7385A84A}"/>
          </ac:spMkLst>
        </pc:spChg>
        <pc:spChg chg="add mod ord">
          <ac:chgData name="audrey coron" userId="S::audrey.coron@institutoptique.fr::074f2505-8667-4d03-9a56-796b52dc68de" providerId="AD" clId="Web-{132C81F8-BBF5-4FC2-8946-043125B7FA7C}" dt="2022-03-21T16:11:50.693" v="177" actId="1076"/>
          <ac:spMkLst>
            <pc:docMk/>
            <pc:sldMk cId="2526678185" sldId="264"/>
            <ac:spMk id="3" creationId="{C8D046F7-2A9D-4271-921E-2794D697CE7F}"/>
          </ac:spMkLst>
        </pc:spChg>
        <pc:spChg chg="add del">
          <ac:chgData name="audrey coron" userId="S::audrey.coron@institutoptique.fr::074f2505-8667-4d03-9a56-796b52dc68de" providerId="AD" clId="Web-{132C81F8-BBF5-4FC2-8946-043125B7FA7C}" dt="2022-03-21T16:12:21.631" v="183"/>
          <ac:spMkLst>
            <pc:docMk/>
            <pc:sldMk cId="2526678185" sldId="264"/>
            <ac:spMk id="6" creationId="{9CCBF1CD-22AC-40B4-8B5E-BB7ADA2AF8C0}"/>
          </ac:spMkLst>
        </pc:spChg>
        <pc:spChg chg="add mod">
          <ac:chgData name="audrey coron" userId="S::audrey.coron@institutoptique.fr::074f2505-8667-4d03-9a56-796b52dc68de" providerId="AD" clId="Web-{132C81F8-BBF5-4FC2-8946-043125B7FA7C}" dt="2022-03-21T16:19:55.115" v="185"/>
          <ac:spMkLst>
            <pc:docMk/>
            <pc:sldMk cId="2526678185" sldId="264"/>
            <ac:spMk id="7" creationId="{5ED9AEFB-A6EC-45EB-8209-57D749A8379A}"/>
          </ac:spMkLst>
        </pc:spChg>
        <pc:spChg chg="add del">
          <ac:chgData name="audrey coron" userId="S::audrey.coron@institutoptique.fr::074f2505-8667-4d03-9a56-796b52dc68de" providerId="AD" clId="Web-{132C81F8-BBF5-4FC2-8946-043125B7FA7C}" dt="2022-03-21T16:11:12.645" v="171"/>
          <ac:spMkLst>
            <pc:docMk/>
            <pc:sldMk cId="2526678185" sldId="264"/>
            <ac:spMk id="8" creationId="{2B566528-1B12-4246-9431-5C2D7D081168}"/>
          </ac:spMkLst>
        </pc:spChg>
        <pc:spChg chg="add del">
          <ac:chgData name="audrey coron" userId="S::audrey.coron@institutoptique.fr::074f2505-8667-4d03-9a56-796b52dc68de" providerId="AD" clId="Web-{132C81F8-BBF5-4FC2-8946-043125B7FA7C}" dt="2022-03-21T16:11:12.645" v="171"/>
          <ac:spMkLst>
            <pc:docMk/>
            <pc:sldMk cId="2526678185" sldId="264"/>
            <ac:spMk id="10" creationId="{2E80C965-DB6D-4F81-9E9E-B027384D0BD6}"/>
          </ac:spMkLst>
        </pc:spChg>
        <pc:spChg chg="add del">
          <ac:chgData name="audrey coron" userId="S::audrey.coron@institutoptique.fr::074f2505-8667-4d03-9a56-796b52dc68de" providerId="AD" clId="Web-{132C81F8-BBF5-4FC2-8946-043125B7FA7C}" dt="2022-03-21T16:11:12.645" v="171"/>
          <ac:spMkLst>
            <pc:docMk/>
            <pc:sldMk cId="2526678185" sldId="264"/>
            <ac:spMk id="12" creationId="{A580F890-B085-4E95-96AA-55AEBEC5CE6E}"/>
          </ac:spMkLst>
        </pc:spChg>
        <pc:spChg chg="add del">
          <ac:chgData name="audrey coron" userId="S::audrey.coron@institutoptique.fr::074f2505-8667-4d03-9a56-796b52dc68de" providerId="AD" clId="Web-{132C81F8-BBF5-4FC2-8946-043125B7FA7C}" dt="2022-03-21T16:11:12.645" v="171"/>
          <ac:spMkLst>
            <pc:docMk/>
            <pc:sldMk cId="2526678185" sldId="264"/>
            <ac:spMk id="14" creationId="{D3F51FEB-38FB-4F6C-9F7B-2F2AFAB65463}"/>
          </ac:spMkLst>
        </pc:spChg>
        <pc:spChg chg="add del">
          <ac:chgData name="audrey coron" userId="S::audrey.coron@institutoptique.fr::074f2505-8667-4d03-9a56-796b52dc68de" providerId="AD" clId="Web-{132C81F8-BBF5-4FC2-8946-043125B7FA7C}" dt="2022-03-21T16:11:12.645" v="171"/>
          <ac:spMkLst>
            <pc:docMk/>
            <pc:sldMk cId="2526678185" sldId="264"/>
            <ac:spMk id="16" creationId="{1E547BA6-BAE0-43BB-A7CA-60F69CE252F0}"/>
          </ac:spMkLst>
        </pc:spChg>
        <pc:spChg chg="add del">
          <ac:chgData name="audrey coron" userId="S::audrey.coron@institutoptique.fr::074f2505-8667-4d03-9a56-796b52dc68de" providerId="AD" clId="Web-{132C81F8-BBF5-4FC2-8946-043125B7FA7C}" dt="2022-03-21T16:11:06.691" v="169"/>
          <ac:spMkLst>
            <pc:docMk/>
            <pc:sldMk cId="2526678185" sldId="264"/>
            <ac:spMk id="21" creationId="{DEA67D43-24F9-4F86-9147-C4C9793160EA}"/>
          </ac:spMkLst>
        </pc:spChg>
        <pc:spChg chg="add del">
          <ac:chgData name="audrey coron" userId="S::audrey.coron@institutoptique.fr::074f2505-8667-4d03-9a56-796b52dc68de" providerId="AD" clId="Web-{132C81F8-BBF5-4FC2-8946-043125B7FA7C}" dt="2022-03-21T16:11:06.691" v="169"/>
          <ac:spMkLst>
            <pc:docMk/>
            <pc:sldMk cId="2526678185" sldId="264"/>
            <ac:spMk id="23" creationId="{950B084A-1B10-4A29-87DA-9179481E79FE}"/>
          </ac:spMkLst>
        </pc:spChg>
        <pc:spChg chg="add del">
          <ac:chgData name="audrey coron" userId="S::audrey.coron@institutoptique.fr::074f2505-8667-4d03-9a56-796b52dc68de" providerId="AD" clId="Web-{132C81F8-BBF5-4FC2-8946-043125B7FA7C}" dt="2022-03-21T16:11:12.645" v="171"/>
          <ac:spMkLst>
            <pc:docMk/>
            <pc:sldMk cId="2526678185" sldId="264"/>
            <ac:spMk id="31" creationId="{2B566528-1B12-4246-9431-5C2D7D081168}"/>
          </ac:spMkLst>
        </pc:spChg>
        <pc:grpChg chg="add del">
          <ac:chgData name="audrey coron" userId="S::audrey.coron@institutoptique.fr::074f2505-8667-4d03-9a56-796b52dc68de" providerId="AD" clId="Web-{132C81F8-BBF5-4FC2-8946-043125B7FA7C}" dt="2022-03-21T16:11:06.691" v="169"/>
          <ac:grpSpMkLst>
            <pc:docMk/>
            <pc:sldMk cId="2526678185" sldId="264"/>
            <ac:grpSpMk id="25" creationId="{87B1703D-C777-44F3-9BF9-F646BB524982}"/>
          </ac:grpSpMkLst>
        </pc:grpChg>
        <pc:grpChg chg="add del">
          <ac:chgData name="audrey coron" userId="S::audrey.coron@institutoptique.fr::074f2505-8667-4d03-9a56-796b52dc68de" providerId="AD" clId="Web-{132C81F8-BBF5-4FC2-8946-043125B7FA7C}" dt="2022-03-21T16:11:12.645" v="171"/>
          <ac:grpSpMkLst>
            <pc:docMk/>
            <pc:sldMk cId="2526678185" sldId="264"/>
            <ac:grpSpMk id="27" creationId="{828A5161-06F1-46CF-8AD7-844680A59E13}"/>
          </ac:grpSpMkLst>
        </pc:grpChg>
        <pc:grpChg chg="add del">
          <ac:chgData name="audrey coron" userId="S::audrey.coron@institutoptique.fr::074f2505-8667-4d03-9a56-796b52dc68de" providerId="AD" clId="Web-{132C81F8-BBF5-4FC2-8946-043125B7FA7C}" dt="2022-03-21T16:11:12.645" v="171"/>
          <ac:grpSpMkLst>
            <pc:docMk/>
            <pc:sldMk cId="2526678185" sldId="264"/>
            <ac:grpSpMk id="32" creationId="{5995D10D-E9C9-47DB-AE7E-801FEF38F5C9}"/>
          </ac:grpSpMkLst>
        </pc:grpChg>
        <pc:picChg chg="add mod ord">
          <ac:chgData name="audrey coron" userId="S::audrey.coron@institutoptique.fr::074f2505-8667-4d03-9a56-796b52dc68de" providerId="AD" clId="Web-{132C81F8-BBF5-4FC2-8946-043125B7FA7C}" dt="2022-03-21T16:11:38.411" v="176" actId="1076"/>
          <ac:picMkLst>
            <pc:docMk/>
            <pc:sldMk cId="2526678185" sldId="264"/>
            <ac:picMk id="4" creationId="{17DC1992-089D-4406-866B-0560E1399989}"/>
          </ac:picMkLst>
        </pc:picChg>
        <pc:picChg chg="add mod">
          <ac:chgData name="audrey coron" userId="S::audrey.coron@institutoptique.fr::074f2505-8667-4d03-9a56-796b52dc68de" providerId="AD" clId="Web-{132C81F8-BBF5-4FC2-8946-043125B7FA7C}" dt="2022-03-21T16:11:28.927" v="174" actId="14100"/>
          <ac:picMkLst>
            <pc:docMk/>
            <pc:sldMk cId="2526678185" sldId="264"/>
            <ac:picMk id="5" creationId="{1940399F-3D40-4157-971E-C3EAD298D15C}"/>
          </ac:picMkLst>
        </pc:picChg>
      </pc:sldChg>
      <pc:sldChg chg="addSp modSp">
        <pc:chgData name="audrey coron" userId="S::audrey.coron@institutoptique.fr::074f2505-8667-4d03-9a56-796b52dc68de" providerId="AD" clId="Web-{132C81F8-BBF5-4FC2-8946-043125B7FA7C}" dt="2022-03-21T16:20:50.961" v="191"/>
        <pc:sldMkLst>
          <pc:docMk/>
          <pc:sldMk cId="2296576848" sldId="265"/>
        </pc:sldMkLst>
        <pc:spChg chg="add mod">
          <ac:chgData name="audrey coron" userId="S::audrey.coron@institutoptique.fr::074f2505-8667-4d03-9a56-796b52dc68de" providerId="AD" clId="Web-{132C81F8-BBF5-4FC2-8946-043125B7FA7C}" dt="2022-03-21T16:20:50.961" v="191"/>
          <ac:spMkLst>
            <pc:docMk/>
            <pc:sldMk cId="2296576848" sldId="265"/>
            <ac:spMk id="3" creationId="{616D9163-D8D3-4FF7-BE8C-4D8E2455741A}"/>
          </ac:spMkLst>
        </pc:spChg>
      </pc:sldChg>
      <pc:sldChg chg="addSp modSp">
        <pc:chgData name="audrey coron" userId="S::audrey.coron@institutoptique.fr::074f2505-8667-4d03-9a56-796b52dc68de" providerId="AD" clId="Web-{132C81F8-BBF5-4FC2-8946-043125B7FA7C}" dt="2022-03-21T16:20:56.649" v="192"/>
        <pc:sldMkLst>
          <pc:docMk/>
          <pc:sldMk cId="933881978" sldId="266"/>
        </pc:sldMkLst>
        <pc:spChg chg="add mod">
          <ac:chgData name="audrey coron" userId="S::audrey.coron@institutoptique.fr::074f2505-8667-4d03-9a56-796b52dc68de" providerId="AD" clId="Web-{132C81F8-BBF5-4FC2-8946-043125B7FA7C}" dt="2022-03-21T16:20:56.649" v="192"/>
          <ac:spMkLst>
            <pc:docMk/>
            <pc:sldMk cId="933881978" sldId="266"/>
            <ac:spMk id="3" creationId="{A0C2684A-3362-4A5F-98CA-F41A15B357AA}"/>
          </ac:spMkLst>
        </pc:spChg>
      </pc:sldChg>
      <pc:sldChg chg="addSp modSp">
        <pc:chgData name="audrey coron" userId="S::audrey.coron@institutoptique.fr::074f2505-8667-4d03-9a56-796b52dc68de" providerId="AD" clId="Web-{132C81F8-BBF5-4FC2-8946-043125B7FA7C}" dt="2022-03-21T16:21:26.993" v="193"/>
        <pc:sldMkLst>
          <pc:docMk/>
          <pc:sldMk cId="944515878" sldId="267"/>
        </pc:sldMkLst>
        <pc:spChg chg="add mod">
          <ac:chgData name="audrey coron" userId="S::audrey.coron@institutoptique.fr::074f2505-8667-4d03-9a56-796b52dc68de" providerId="AD" clId="Web-{132C81F8-BBF5-4FC2-8946-043125B7FA7C}" dt="2022-03-21T16:21:26.993" v="193"/>
          <ac:spMkLst>
            <pc:docMk/>
            <pc:sldMk cId="944515878" sldId="267"/>
            <ac:spMk id="3" creationId="{448418D8-FF31-4579-A17E-901DB8D17F16}"/>
          </ac:spMkLst>
        </pc:spChg>
      </pc:sldChg>
      <pc:sldChg chg="new del ord">
        <pc:chgData name="audrey coron" userId="S::audrey.coron@institutoptique.fr::074f2505-8667-4d03-9a56-796b52dc68de" providerId="AD" clId="Web-{132C81F8-BBF5-4FC2-8946-043125B7FA7C}" dt="2022-03-21T16:01:34.375" v="75"/>
        <pc:sldMkLst>
          <pc:docMk/>
          <pc:sldMk cId="1987944571" sldId="268"/>
        </pc:sldMkLst>
      </pc:sldChg>
      <pc:sldChg chg="addSp modSp add replId">
        <pc:chgData name="audrey coron" userId="S::audrey.coron@institutoptique.fr::074f2505-8667-4d03-9a56-796b52dc68de" providerId="AD" clId="Web-{132C81F8-BBF5-4FC2-8946-043125B7FA7C}" dt="2022-03-21T16:21:39.978" v="195"/>
        <pc:sldMkLst>
          <pc:docMk/>
          <pc:sldMk cId="4177164282" sldId="268"/>
        </pc:sldMkLst>
        <pc:spChg chg="add mod">
          <ac:chgData name="audrey coron" userId="S::audrey.coron@institutoptique.fr::074f2505-8667-4d03-9a56-796b52dc68de" providerId="AD" clId="Web-{132C81F8-BBF5-4FC2-8946-043125B7FA7C}" dt="2022-03-21T16:21:39.978" v="195"/>
          <ac:spMkLst>
            <pc:docMk/>
            <pc:sldMk cId="4177164282" sldId="268"/>
            <ac:spMk id="3" creationId="{D2CED60B-010E-47A1-A673-25098623891B}"/>
          </ac:spMkLst>
        </pc:spChg>
      </pc:sldChg>
      <pc:sldChg chg="add del replId">
        <pc:chgData name="audrey coron" userId="S::audrey.coron@institutoptique.fr::074f2505-8667-4d03-9a56-796b52dc68de" providerId="AD" clId="Web-{132C81F8-BBF5-4FC2-8946-043125B7FA7C}" dt="2022-03-21T16:36:48.446" v="199"/>
        <pc:sldMkLst>
          <pc:docMk/>
          <pc:sldMk cId="2859644518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3F0F8C-DE4C-804D-A1CC-1BCB0D9C8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4D8CFF-325E-664A-8BF4-14F83480E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6A52DB-DC06-3044-8F21-CA414D058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1557-A11B-AA4E-BE96-067091D37BC4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8E08FC-B72C-3349-9055-A2572486D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8E362D-8A66-1240-ABBB-27D33696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58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49CF8E-F74B-9449-A5D6-82C5E44C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3A696B-45FB-7C47-BD22-1481E1771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FB2704-0EB0-FC42-81C8-5A7F35E9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1557-A11B-AA4E-BE96-067091D37BC4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9CCE0D-73E2-2A43-A292-4D1CD1A8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D42CA-637F-304D-9948-5A980999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01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53AA02-DE08-AA4D-BCC9-CA6541E65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65ADF9-DFFD-F04D-83A2-58C8827D3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775630-4319-C74A-9D60-BC71995A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1557-A11B-AA4E-BE96-067091D37BC4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38F856-83B5-0449-8690-2AF8CE1B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9BE05E-EEA3-B649-BFAE-39E31E7F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52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5118D-458A-674D-914C-945E08A1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977933-1607-F14E-828F-0886E4A0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1536D-F666-A74E-BFAD-A2384DBD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1557-A11B-AA4E-BE96-067091D37BC4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D9E658-4F74-4241-B6C8-69167BC5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A2BBB6-B99C-5343-89D3-AB0FBBB9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96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1F010-DFDE-EB46-A580-44CDB638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542AA1-12B9-D04F-9CEA-594C97520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E88673-1B82-494D-A0B9-B1DD7B7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1557-A11B-AA4E-BE96-067091D37BC4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834DFF-3181-284C-9984-12C0210D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475D41-2732-8F40-9771-A4455FB5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69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99112-2631-5A43-AD59-18E666F6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0D2270-6AA3-9E4B-8E72-0C014DDA1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31C94D-86D5-9642-B8E1-ABFF2B302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08FEC5-C4C3-9043-8AA9-645126ED4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1557-A11B-AA4E-BE96-067091D37BC4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556B94-EB82-424F-92F4-99607D7E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22EE1B-ECAE-5A41-93C7-E5D9DE0B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66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01F1F-77E0-2F40-B6EC-5674E3F1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E0B35D-2780-8B42-9643-0B9377A06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66C34F-67AD-4044-86CD-3F6E6B79F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4406E8-80D6-9E47-9415-C9E9B7944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A25F33-F2EC-654D-AB8F-89DFF942E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143F02-3D0E-324F-8CF1-9017332D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1557-A11B-AA4E-BE96-067091D37BC4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5FC422B-F358-3246-B919-067250F05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4201377-B42A-4A44-AF28-80411425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67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6F073-B666-DF48-A6CF-2759B830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E9C606-73C3-3F4F-88DC-2CCBA892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1557-A11B-AA4E-BE96-067091D37BC4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8B29E0-020D-6341-AF79-7FE3C148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4FDAED-6070-4941-A14D-FF4CAAE30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38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00F4E9-A813-1348-B6A1-C559B2EB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1557-A11B-AA4E-BE96-067091D37BC4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764265A-2B43-9940-B8DC-1BF5B0CB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3B65F4-2663-A444-A055-9C017C06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54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8C0CB-6EE5-814F-BF32-41ED6919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912581-9A7C-A04C-A0DE-AB27336E9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3A484E-9912-F942-8454-808D49163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F76C31-2CE2-FC4F-9BA2-A30FADF4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1557-A11B-AA4E-BE96-067091D37BC4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134903-9654-804D-8692-4049E0B2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6DE44-7834-D44C-8239-41C9AEBC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22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E119C-3667-B949-82E4-68262328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54EE7C6-1A3B-6F47-8B38-285AE46AB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60C8CF-39FB-214B-AB52-AFEFA4345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A5E521-333E-264F-829C-BBA1C6D0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1557-A11B-AA4E-BE96-067091D37BC4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77ACE2-E6C5-2442-ABD5-01390A0E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2D2A86-0371-A441-A373-C7C0E8BC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94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7E2760-ECE1-E547-8E08-8CDED614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1879F9-6B74-F143-9863-9CE3A6878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D83AC0-EA2E-3840-84BC-8AC45B324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1557-A11B-AA4E-BE96-067091D37BC4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EFB61C-0A19-7B4F-A15C-0BD2B9332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982436-1AC5-C84C-B19D-97F854DF9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80DF-5FEF-D646-BDA4-04A2E047D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84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5CCE4B-9C93-D948-9F63-398A7385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122" y="2377001"/>
            <a:ext cx="9433822" cy="2096895"/>
          </a:xfrm>
        </p:spPr>
        <p:txBody>
          <a:bodyPr>
            <a:normAutofit/>
          </a:bodyPr>
          <a:lstStyle/>
          <a:p>
            <a:r>
              <a:rPr lang="fr-FR" sz="4800">
                <a:cs typeface="Calibri Light"/>
              </a:rPr>
              <a:t>Application pour pilotage DMX/MIDI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D046F7-2A9D-4271-921E-2794D697CE7F}"/>
              </a:ext>
            </a:extLst>
          </p:cNvPr>
          <p:cNvSpPr txBox="1"/>
          <p:nvPr/>
        </p:nvSpPr>
        <p:spPr>
          <a:xfrm>
            <a:off x="4756489" y="4498245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cs typeface="Calibri"/>
              </a:rPr>
              <a:t>Agathe Chirier </a:t>
            </a:r>
            <a:endParaRPr lang="fr-FR"/>
          </a:p>
          <a:p>
            <a:pPr algn="ctr"/>
            <a:r>
              <a:rPr lang="fr-FR">
                <a:cs typeface="Calibri"/>
              </a:rPr>
              <a:t>Audrey Coron </a:t>
            </a:r>
          </a:p>
          <a:p>
            <a:pPr algn="ctr"/>
            <a:r>
              <a:rPr lang="fr-FR" err="1">
                <a:cs typeface="Calibri"/>
              </a:rPr>
              <a:t>Sapna</a:t>
            </a:r>
            <a:r>
              <a:rPr lang="fr-FR">
                <a:cs typeface="Calibri"/>
              </a:rPr>
              <a:t> </a:t>
            </a:r>
            <a:r>
              <a:rPr lang="fr-FR" err="1">
                <a:cs typeface="Calibri"/>
              </a:rPr>
              <a:t>Hassanaly</a:t>
            </a:r>
          </a:p>
          <a:p>
            <a:pPr algn="ctr"/>
            <a:r>
              <a:rPr lang="fr-FR">
                <a:cs typeface="Calibri"/>
              </a:rPr>
              <a:t>Simon Kouba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17DC1992-089D-4406-866B-0560E1399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195" y="897457"/>
            <a:ext cx="3594847" cy="1040174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1940399F-3D40-4157-971E-C3EAD298D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429" y="591850"/>
            <a:ext cx="3807758" cy="1561741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D9AEFB-A6EC-45EB-8209-57D749A8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1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0A7E97-B9AC-C063-D8DB-F98C79714B52}"/>
              </a:ext>
            </a:extLst>
          </p:cNvPr>
          <p:cNvSpPr txBox="1"/>
          <p:nvPr/>
        </p:nvSpPr>
        <p:spPr>
          <a:xfrm>
            <a:off x="4756488" y="603090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cs typeface="Calibri"/>
              </a:rPr>
              <a:t>28/03/2022</a:t>
            </a:r>
          </a:p>
        </p:txBody>
      </p:sp>
    </p:spTree>
    <p:extLst>
      <p:ext uri="{BB962C8B-B14F-4D97-AF65-F5344CB8AC3E}">
        <p14:creationId xmlns:p14="http://schemas.microsoft.com/office/powerpoint/2010/main" val="252667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ADC16A-0172-8440-B56F-2EEF111C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r-FR" sz="3600">
                <a:cs typeface="Calibri Light"/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452762-4053-6840-A2A9-F219466D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 b="1"/>
              <a:t>Objectif :</a:t>
            </a:r>
            <a:r>
              <a:rPr lang="fr-FR" sz="2000"/>
              <a:t> Piloter 16  projecteurs lumineux en fonction de la musique jouée selon 3 modes :</a:t>
            </a:r>
          </a:p>
          <a:p>
            <a:pPr lvl="1"/>
            <a:r>
              <a:rPr lang="fr-FR" sz="1600" b="1">
                <a:solidFill>
                  <a:schemeClr val="accent1"/>
                </a:solidFill>
              </a:rPr>
              <a:t>Mode Scriabin : </a:t>
            </a:r>
            <a:r>
              <a:rPr lang="fr-FR" sz="1600"/>
              <a:t>une note MIDI correspond à une couleur</a:t>
            </a:r>
          </a:p>
          <a:p>
            <a:pPr lvl="1"/>
            <a:r>
              <a:rPr lang="fr-FR" sz="1600" b="1">
                <a:solidFill>
                  <a:schemeClr val="accent1"/>
                </a:solidFill>
              </a:rPr>
              <a:t>Mode Contrôleur MIDI : </a:t>
            </a:r>
            <a:r>
              <a:rPr lang="fr-FR" sz="1600"/>
              <a:t>chaque note est programmée pour afficher un motif particulier</a:t>
            </a:r>
          </a:p>
          <a:p>
            <a:pPr lvl="1"/>
            <a:r>
              <a:rPr lang="fr-FR" sz="1600" b="1">
                <a:solidFill>
                  <a:schemeClr val="accent1"/>
                </a:solidFill>
              </a:rPr>
              <a:t>Mode Séquenceur : </a:t>
            </a:r>
            <a:r>
              <a:rPr lang="fr-FR" sz="1600"/>
              <a:t>une séquence de 16 motifs pourra être lancée, avec un réglage de la vitesse d’itération</a:t>
            </a:r>
          </a:p>
          <a:p>
            <a:pPr marL="457200" lvl="1" indent="0">
              <a:buNone/>
            </a:pPr>
            <a:endParaRPr lang="fr-FR" sz="1600"/>
          </a:p>
          <a:p>
            <a:r>
              <a:rPr lang="fr-FR" sz="2000" b="1"/>
              <a:t>Matériel à disposition :</a:t>
            </a:r>
          </a:p>
          <a:p>
            <a:pPr lvl="1"/>
            <a:r>
              <a:rPr lang="fr-FR" sz="1600"/>
              <a:t>Un clavier</a:t>
            </a:r>
          </a:p>
          <a:p>
            <a:pPr lvl="1"/>
            <a:r>
              <a:rPr lang="fr-FR" sz="1600"/>
              <a:t>Une carte Nucléo et ses modules préinstallés</a:t>
            </a:r>
          </a:p>
          <a:p>
            <a:pPr lvl="1"/>
            <a:r>
              <a:rPr lang="fr-FR" sz="1600"/>
              <a:t>Des projecteurs</a:t>
            </a:r>
          </a:p>
          <a:p>
            <a:pPr lvl="1"/>
            <a:r>
              <a:rPr lang="fr-FR" sz="1600">
                <a:cs typeface="Calibri" panose="020F0502020204030204"/>
              </a:rPr>
              <a:t>Un potentiomètre</a:t>
            </a:r>
          </a:p>
          <a:p>
            <a:endParaRPr lang="fr-FR" sz="800"/>
          </a:p>
          <a:p>
            <a:r>
              <a:rPr lang="fr-FR" sz="2000" b="1"/>
              <a:t>Problématique :</a:t>
            </a:r>
            <a:r>
              <a:rPr lang="fr-FR" sz="2000"/>
              <a:t> Comment concevoir une interface MIDI/DMX pour s’affranchir d’un ordinateur ?</a:t>
            </a:r>
          </a:p>
          <a:p>
            <a:endParaRPr lang="fr-FR" sz="2000">
              <a:cs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1F8C15-09EA-4F4A-A710-462F2081B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676" y="3121383"/>
            <a:ext cx="2134832" cy="1600520"/>
          </a:xfrm>
          <a:prstGeom prst="roundRect">
            <a:avLst/>
          </a:prstGeom>
        </p:spPr>
      </p:pic>
      <p:pic>
        <p:nvPicPr>
          <p:cNvPr id="9" name="Image 10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D53757E6-B383-EE37-4227-A07CF1EB5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157" y="3122640"/>
            <a:ext cx="1196789" cy="1595718"/>
          </a:xfrm>
          <a:prstGeom prst="roundRect">
            <a:avLst/>
          </a:prstGeom>
          <a:ln>
            <a:noFill/>
          </a:ln>
        </p:spPr>
      </p:pic>
      <p:pic>
        <p:nvPicPr>
          <p:cNvPr id="7" name="Image 10" descr="Une image contenant texte, musique&#10;&#10;Description générée automatiquement">
            <a:extLst>
              <a:ext uri="{FF2B5EF4-FFF2-40B4-BE49-F238E27FC236}">
                <a16:creationId xmlns:a16="http://schemas.microsoft.com/office/drawing/2014/main" id="{A99005B2-48E9-48BB-985B-095960382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811" y="3124073"/>
            <a:ext cx="2541495" cy="1595971"/>
          </a:xfrm>
          <a:prstGeom prst="round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F1EF52-2CAA-4E2F-B714-9DE697C7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96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B23AB2-41FE-3340-AFB4-5E41755F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r-FR" sz="3600"/>
              <a:t>Équipe et compétences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1B7F74-6A92-F64F-BCA2-5D61DBA09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fr-FR" sz="2000"/>
              <a:t>Compétences globales en programmation (Python, C)</a:t>
            </a:r>
          </a:p>
          <a:p>
            <a:r>
              <a:rPr lang="fr-FR" sz="2000"/>
              <a:t>Compétences en électronique (pilotage de LED RVB, asservissement, carte Nucléo)</a:t>
            </a:r>
          </a:p>
          <a:p>
            <a:r>
              <a:rPr lang="fr-FR" sz="2000"/>
              <a:t>Bon esprit d’équipe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7" name="Tableau 4">
            <a:extLst>
              <a:ext uri="{FF2B5EF4-FFF2-40B4-BE49-F238E27FC236}">
                <a16:creationId xmlns:a16="http://schemas.microsoft.com/office/drawing/2014/main" id="{DEA572B9-E592-2C44-BAEA-1B9A19268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6526"/>
              </p:ext>
            </p:extLst>
          </p:nvPr>
        </p:nvGraphicFramePr>
        <p:xfrm>
          <a:off x="1646064" y="3319828"/>
          <a:ext cx="8899871" cy="3200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41601">
                  <a:extLst>
                    <a:ext uri="{9D8B030D-6E8A-4147-A177-3AD203B41FA5}">
                      <a16:colId xmlns:a16="http://schemas.microsoft.com/office/drawing/2014/main" val="869639817"/>
                    </a:ext>
                  </a:extLst>
                </a:gridCol>
                <a:gridCol w="6758270">
                  <a:extLst>
                    <a:ext uri="{9D8B030D-6E8A-4147-A177-3AD203B41FA5}">
                      <a16:colId xmlns:a16="http://schemas.microsoft.com/office/drawing/2014/main" val="1247806233"/>
                    </a:ext>
                  </a:extLst>
                </a:gridCol>
              </a:tblGrid>
              <a:tr h="359954">
                <a:tc>
                  <a:txBody>
                    <a:bodyPr/>
                    <a:lstStyle/>
                    <a:p>
                      <a:pPr algn="ctr"/>
                      <a:r>
                        <a:rPr lang="fr-FR" b="1"/>
                        <a:t>Membres de l’équipe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/>
                        <a:t>Compétences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9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/>
                        <a:t>Agathe CHIRIER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/>
                        <a:t>Compétences rédactionnelles (livrables, mise en forme du code,…), esprit de synthèse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522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/>
                        <a:t>Audrey CORON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/>
                        <a:t>Bonnes compétences en manipulations expérimentales, persévérance face au problème, curiosité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1574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/>
                        <a:t>Sapna HASSANALY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/>
                        <a:t>Prise d’initiatives, esprit critique, vision globale des projets et bon leadership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2431369"/>
                  </a:ext>
                </a:extLst>
              </a:tr>
              <a:tr h="369970">
                <a:tc>
                  <a:txBody>
                    <a:bodyPr/>
                    <a:lstStyle/>
                    <a:p>
                      <a:pPr algn="ctr"/>
                      <a:r>
                        <a:rPr lang="fr-FR" b="0"/>
                        <a:t>Simon KOUBA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/>
                        <a:t>Création de motifs (pour les projecteurs), bonnes compétences en programmation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9529563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955174-DF59-4FB1-99F3-D3898682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43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DB7553-A4AB-A34D-BE8B-9A05A9CD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22" y="313076"/>
            <a:ext cx="10905066" cy="1135737"/>
          </a:xfrm>
        </p:spPr>
        <p:txBody>
          <a:bodyPr>
            <a:normAutofit/>
          </a:bodyPr>
          <a:lstStyle/>
          <a:p>
            <a:r>
              <a:rPr lang="fr-FR" sz="3600"/>
              <a:t>Solution technique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8CBF95-8CD7-9D41-A0E0-511ACADCCD65}"/>
              </a:ext>
            </a:extLst>
          </p:cNvPr>
          <p:cNvSpPr/>
          <p:nvPr/>
        </p:nvSpPr>
        <p:spPr>
          <a:xfrm>
            <a:off x="4284522" y="3228299"/>
            <a:ext cx="1187356" cy="7801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accent6">
                    <a:lumMod val="50000"/>
                  </a:schemeClr>
                </a:solidFill>
              </a:rPr>
              <a:t>Carte Nucléo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ABFE81-2706-D847-B96C-4A2A043C1DD8}"/>
              </a:ext>
            </a:extLst>
          </p:cNvPr>
          <p:cNvSpPr/>
          <p:nvPr/>
        </p:nvSpPr>
        <p:spPr>
          <a:xfrm>
            <a:off x="4102446" y="5103341"/>
            <a:ext cx="1551508" cy="951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accent4">
                    <a:lumMod val="50000"/>
                  </a:schemeClr>
                </a:solidFill>
              </a:rPr>
              <a:t>Application de programmation (MBED)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83F8B1-673B-AA4D-A6EB-0E5C96634620}"/>
              </a:ext>
            </a:extLst>
          </p:cNvPr>
          <p:cNvSpPr/>
          <p:nvPr/>
        </p:nvSpPr>
        <p:spPr>
          <a:xfrm>
            <a:off x="1310900" y="3228299"/>
            <a:ext cx="1187356" cy="7801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Piano</a:t>
            </a:r>
          </a:p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(MIDI)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B86E089-2AA5-B74C-9CD3-7C593CD7E28B}"/>
              </a:ext>
            </a:extLst>
          </p:cNvPr>
          <p:cNvCxnSpPr>
            <a:stCxn id="25" idx="3"/>
            <a:endCxn id="9" idx="1"/>
          </p:cNvCxnSpPr>
          <p:nvPr/>
        </p:nvCxnSpPr>
        <p:spPr>
          <a:xfrm>
            <a:off x="2498256" y="3618361"/>
            <a:ext cx="17862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150EFA1A-0BF7-994F-A435-1304AE4C8131}"/>
              </a:ext>
            </a:extLst>
          </p:cNvPr>
          <p:cNvCxnSpPr>
            <a:stCxn id="20" idx="0"/>
            <a:endCxn id="9" idx="2"/>
          </p:cNvCxnSpPr>
          <p:nvPr/>
        </p:nvCxnSpPr>
        <p:spPr>
          <a:xfrm flipV="1">
            <a:off x="4878200" y="4008423"/>
            <a:ext cx="0" cy="109491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FE47259-E564-9A41-ACD6-6D4E322C291D}"/>
              </a:ext>
            </a:extLst>
          </p:cNvPr>
          <p:cNvSpPr/>
          <p:nvPr/>
        </p:nvSpPr>
        <p:spPr>
          <a:xfrm>
            <a:off x="9155403" y="3652974"/>
            <a:ext cx="1391700" cy="4568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Projecteur 1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52B81FA-939C-4547-BB21-0869A9149BF9}"/>
              </a:ext>
            </a:extLst>
          </p:cNvPr>
          <p:cNvCxnSpPr>
            <a:cxnSpLocks/>
            <a:stCxn id="9" idx="3"/>
            <a:endCxn id="35" idx="1"/>
          </p:cNvCxnSpPr>
          <p:nvPr/>
        </p:nvCxnSpPr>
        <p:spPr>
          <a:xfrm>
            <a:off x="5471878" y="3618361"/>
            <a:ext cx="3683525" cy="2630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90F5E65F-4AD3-D841-B906-B2FE4B49C29E}"/>
              </a:ext>
            </a:extLst>
          </p:cNvPr>
          <p:cNvSpPr txBox="1"/>
          <p:nvPr/>
        </p:nvSpPr>
        <p:spPr>
          <a:xfrm>
            <a:off x="2494656" y="3350772"/>
            <a:ext cx="1817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/>
              <a:t>Signal MIDI</a:t>
            </a:r>
            <a:endParaRPr lang="fr-FR" sz="1200" i="1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891BEC8-4767-D840-87CE-AE40B7B2D0CC}"/>
              </a:ext>
            </a:extLst>
          </p:cNvPr>
          <p:cNvSpPr txBox="1"/>
          <p:nvPr/>
        </p:nvSpPr>
        <p:spPr>
          <a:xfrm>
            <a:off x="7155061" y="3489395"/>
            <a:ext cx="1313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Liaison DMX</a:t>
            </a:r>
            <a:endParaRPr lang="fr-FR" sz="1200" i="1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831074-634F-3644-81D0-2202B1A86A0A}"/>
              </a:ext>
            </a:extLst>
          </p:cNvPr>
          <p:cNvSpPr/>
          <p:nvPr/>
        </p:nvSpPr>
        <p:spPr>
          <a:xfrm>
            <a:off x="9155403" y="5019875"/>
            <a:ext cx="1391701" cy="4568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Projecteur 3</a:t>
            </a:r>
            <a:endParaRPr lang="fr-FR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9F1FBBE-2136-A04C-A88F-EEAC957617DC}"/>
              </a:ext>
            </a:extLst>
          </p:cNvPr>
          <p:cNvSpPr/>
          <p:nvPr/>
        </p:nvSpPr>
        <p:spPr>
          <a:xfrm>
            <a:off x="9155403" y="4334597"/>
            <a:ext cx="1391700" cy="4568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Projecteur 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ED38FBD-579F-AD4E-BB2B-CC24B35F49B9}"/>
              </a:ext>
            </a:extLst>
          </p:cNvPr>
          <p:cNvSpPr/>
          <p:nvPr/>
        </p:nvSpPr>
        <p:spPr>
          <a:xfrm>
            <a:off x="9155403" y="5705153"/>
            <a:ext cx="1391707" cy="4568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Projecteur 4</a:t>
            </a:r>
            <a:endParaRPr lang="fr-FR"/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1965527A-9A03-354D-9A5D-D2B84F99FCBA}"/>
              </a:ext>
            </a:extLst>
          </p:cNvPr>
          <p:cNvCxnSpPr>
            <a:stCxn id="9" idx="3"/>
            <a:endCxn id="61" idx="1"/>
          </p:cNvCxnSpPr>
          <p:nvPr/>
        </p:nvCxnSpPr>
        <p:spPr>
          <a:xfrm>
            <a:off x="5471878" y="3618361"/>
            <a:ext cx="3683525" cy="9446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EC29F9C8-D525-BA45-967F-899F3B2C2194}"/>
              </a:ext>
            </a:extLst>
          </p:cNvPr>
          <p:cNvCxnSpPr>
            <a:cxnSpLocks/>
            <a:stCxn id="9" idx="3"/>
            <a:endCxn id="60" idx="1"/>
          </p:cNvCxnSpPr>
          <p:nvPr/>
        </p:nvCxnSpPr>
        <p:spPr>
          <a:xfrm>
            <a:off x="5471878" y="3618361"/>
            <a:ext cx="3683525" cy="16299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1B252E3C-C8B2-074C-84AF-0194E76D12BD}"/>
              </a:ext>
            </a:extLst>
          </p:cNvPr>
          <p:cNvCxnSpPr>
            <a:stCxn id="9" idx="3"/>
            <a:endCxn id="62" idx="1"/>
          </p:cNvCxnSpPr>
          <p:nvPr/>
        </p:nvCxnSpPr>
        <p:spPr>
          <a:xfrm>
            <a:off x="5471878" y="3618361"/>
            <a:ext cx="3683525" cy="231521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>
            <a:extLst>
              <a:ext uri="{FF2B5EF4-FFF2-40B4-BE49-F238E27FC236}">
                <a16:creationId xmlns:a16="http://schemas.microsoft.com/office/drawing/2014/main" id="{566A036A-6BEC-4E4A-8B39-2CFF38DA4C25}"/>
              </a:ext>
            </a:extLst>
          </p:cNvPr>
          <p:cNvSpPr txBox="1"/>
          <p:nvPr/>
        </p:nvSpPr>
        <p:spPr>
          <a:xfrm>
            <a:off x="3654000" y="4544340"/>
            <a:ext cx="1817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/>
              <a:t>Pilote</a:t>
            </a:r>
            <a:endParaRPr lang="fr-FR" sz="1200" i="1"/>
          </a:p>
        </p:txBody>
      </p:sp>
      <p:cxnSp>
        <p:nvCxnSpPr>
          <p:cNvPr id="118" name="Connecteur en angle 117">
            <a:extLst>
              <a:ext uri="{FF2B5EF4-FFF2-40B4-BE49-F238E27FC236}">
                <a16:creationId xmlns:a16="http://schemas.microsoft.com/office/drawing/2014/main" id="{783A763E-A3FF-024D-BB92-B5403E353316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8612963" y="2263782"/>
            <a:ext cx="1238290" cy="138919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>
            <a:extLst>
              <a:ext uri="{FF2B5EF4-FFF2-40B4-BE49-F238E27FC236}">
                <a16:creationId xmlns:a16="http://schemas.microsoft.com/office/drawing/2014/main" id="{63A4D049-A6BB-4E48-938A-E786554B4537}"/>
              </a:ext>
            </a:extLst>
          </p:cNvPr>
          <p:cNvSpPr txBox="1"/>
          <p:nvPr/>
        </p:nvSpPr>
        <p:spPr>
          <a:xfrm>
            <a:off x="4682831" y="2243258"/>
            <a:ext cx="1817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/>
              <a:t>Commande</a:t>
            </a:r>
            <a:endParaRPr lang="fr-FR" sz="1200" i="1"/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7626FDF8-33FC-EB47-8275-991D35AB9D64}"/>
              </a:ext>
            </a:extLst>
          </p:cNvPr>
          <p:cNvSpPr txBox="1"/>
          <p:nvPr/>
        </p:nvSpPr>
        <p:spPr>
          <a:xfrm>
            <a:off x="8391150" y="1991406"/>
            <a:ext cx="1817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/>
              <a:t>Agit sur</a:t>
            </a:r>
            <a:endParaRPr lang="fr-FR" sz="1200" i="1"/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53FCFCD2-1D6B-8C46-BCD9-B72E3AE2C409}"/>
              </a:ext>
            </a:extLst>
          </p:cNvPr>
          <p:cNvSpPr txBox="1"/>
          <p:nvPr/>
        </p:nvSpPr>
        <p:spPr>
          <a:xfrm>
            <a:off x="6320415" y="1045205"/>
            <a:ext cx="198644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400" b="1">
                <a:solidFill>
                  <a:schemeClr val="accent1">
                    <a:lumMod val="50000"/>
                  </a:schemeClr>
                </a:solidFill>
              </a:rPr>
              <a:t>7 canaux / projecteur</a:t>
            </a:r>
            <a:endParaRPr lang="fr-FR" sz="1400" b="1" i="1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9" name="Connecteur en angle 128">
            <a:extLst>
              <a:ext uri="{FF2B5EF4-FFF2-40B4-BE49-F238E27FC236}">
                <a16:creationId xmlns:a16="http://schemas.microsoft.com/office/drawing/2014/main" id="{1013FA3E-25EB-534E-B745-704005EB3EF2}"/>
              </a:ext>
            </a:extLst>
          </p:cNvPr>
          <p:cNvCxnSpPr>
            <a:cxnSpLocks/>
            <a:stCxn id="20" idx="1"/>
            <a:endCxn id="25" idx="2"/>
          </p:cNvCxnSpPr>
          <p:nvPr/>
        </p:nvCxnSpPr>
        <p:spPr>
          <a:xfrm rot="10800000">
            <a:off x="1904578" y="4008424"/>
            <a:ext cx="2197868" cy="1570509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ZoneTexte 129">
            <a:extLst>
              <a:ext uri="{FF2B5EF4-FFF2-40B4-BE49-F238E27FC236}">
                <a16:creationId xmlns:a16="http://schemas.microsoft.com/office/drawing/2014/main" id="{D48F2C29-734A-9C4A-A722-EFA339CFA542}"/>
              </a:ext>
            </a:extLst>
          </p:cNvPr>
          <p:cNvSpPr txBox="1"/>
          <p:nvPr/>
        </p:nvSpPr>
        <p:spPr>
          <a:xfrm>
            <a:off x="2060345" y="5301932"/>
            <a:ext cx="1817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/>
              <a:t>Permet de lire</a:t>
            </a:r>
            <a:endParaRPr lang="fr-FR" sz="1200" i="1"/>
          </a:p>
        </p:txBody>
      </p:sp>
      <p:pic>
        <p:nvPicPr>
          <p:cNvPr id="5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2C813307-C898-43CC-966F-4AD455F0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735" y="1449005"/>
            <a:ext cx="2743200" cy="142949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41ABE7E-B62E-4790-871B-1D60F87E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4</a:t>
            </a:fld>
            <a:endParaRPr lang="fr-FR"/>
          </a:p>
        </p:txBody>
      </p:sp>
      <p:cxnSp>
        <p:nvCxnSpPr>
          <p:cNvPr id="36" name="Connecteur en angle 115">
            <a:extLst>
              <a:ext uri="{FF2B5EF4-FFF2-40B4-BE49-F238E27FC236}">
                <a16:creationId xmlns:a16="http://schemas.microsoft.com/office/drawing/2014/main" id="{A9118440-9E90-4127-98AE-E8ED60517B2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09676" y="2155571"/>
            <a:ext cx="964517" cy="1136117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E96A5AE-6755-4798-BF01-F5AA625E85FA}"/>
              </a:ext>
            </a:extLst>
          </p:cNvPr>
          <p:cNvSpPr/>
          <p:nvPr/>
        </p:nvSpPr>
        <p:spPr>
          <a:xfrm>
            <a:off x="3970905" y="1674210"/>
            <a:ext cx="1311087" cy="4370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accent2">
                    <a:lumMod val="75000"/>
                  </a:schemeClr>
                </a:solidFill>
                <a:cs typeface="Calibri"/>
              </a:rPr>
              <a:t>Potentiomètre</a:t>
            </a:r>
            <a:endParaRPr lang="fr-FR" sz="120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BCDE20D-7F8F-4EB2-A125-E0CF4C03A021}"/>
              </a:ext>
            </a:extLst>
          </p:cNvPr>
          <p:cNvCxnSpPr/>
          <p:nvPr/>
        </p:nvCxnSpPr>
        <p:spPr>
          <a:xfrm flipH="1" flipV="1">
            <a:off x="4620184" y="2095297"/>
            <a:ext cx="4484" cy="113627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54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5CCE4B-9C93-D948-9F63-398A7385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35" y="-59266"/>
            <a:ext cx="10905066" cy="1135737"/>
          </a:xfrm>
        </p:spPr>
        <p:txBody>
          <a:bodyPr>
            <a:normAutofit/>
          </a:bodyPr>
          <a:lstStyle/>
          <a:p>
            <a:r>
              <a:rPr lang="fr-FR" sz="3600"/>
              <a:t>Organisation et planning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14B3FC2A-7A2D-AD44-909F-A50CEEC61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21" y="882435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 b="1"/>
              <a:t>Gestion de projets : </a:t>
            </a:r>
            <a:r>
              <a:rPr lang="fr-FR" sz="2000"/>
              <a:t>logiciel Teams, journal de bord</a:t>
            </a:r>
          </a:p>
          <a:p>
            <a:r>
              <a:rPr lang="fr-FR" sz="2000" b="1"/>
              <a:t>Organisation :</a:t>
            </a:r>
            <a:r>
              <a:rPr lang="fr-FR" sz="2000"/>
              <a:t> </a:t>
            </a:r>
          </a:p>
          <a:p>
            <a:pPr lvl="1"/>
            <a:r>
              <a:rPr lang="fr-FR" sz="1600"/>
              <a:t>Dans un premier temps, séparation du travail en deux équipes pour coder l’entrée et la sortie selon un mode.</a:t>
            </a:r>
            <a:endParaRPr lang="fr-FR" sz="1600">
              <a:cs typeface="Calibri"/>
            </a:endParaRPr>
          </a:p>
          <a:p>
            <a:pPr lvl="1"/>
            <a:r>
              <a:rPr lang="fr-FR" sz="1600"/>
              <a:t>Dans un second temps, séparation du travail en deux équipes pour la création des modes </a:t>
            </a:r>
            <a:endParaRPr lang="fr-FR" sz="1600">
              <a:cs typeface="Calibri" panose="020F0502020204030204"/>
            </a:endParaRPr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9779DC4D-CB87-4DCD-90AF-C20791F34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775008"/>
              </p:ext>
            </p:extLst>
          </p:nvPr>
        </p:nvGraphicFramePr>
        <p:xfrm>
          <a:off x="1205495" y="2502259"/>
          <a:ext cx="9239454" cy="4053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2136">
                  <a:extLst>
                    <a:ext uri="{9D8B030D-6E8A-4147-A177-3AD203B41FA5}">
                      <a16:colId xmlns:a16="http://schemas.microsoft.com/office/drawing/2014/main" val="869639817"/>
                    </a:ext>
                  </a:extLst>
                </a:gridCol>
                <a:gridCol w="2124094">
                  <a:extLst>
                    <a:ext uri="{9D8B030D-6E8A-4147-A177-3AD203B41FA5}">
                      <a16:colId xmlns:a16="http://schemas.microsoft.com/office/drawing/2014/main" val="1247806233"/>
                    </a:ext>
                  </a:extLst>
                </a:gridCol>
                <a:gridCol w="6163224">
                  <a:extLst>
                    <a:ext uri="{9D8B030D-6E8A-4147-A177-3AD203B41FA5}">
                      <a16:colId xmlns:a16="http://schemas.microsoft.com/office/drawing/2014/main" val="3859969044"/>
                    </a:ext>
                  </a:extLst>
                </a:gridCol>
              </a:tblGrid>
              <a:tr h="303350"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Phase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Séance 3 (24/01/22)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/>
                        <a:t>Réponse à l’appel d’offres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5221126"/>
                  </a:ext>
                </a:extLst>
              </a:tr>
              <a:tr h="794064">
                <a:tc rowSpan="4"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Phase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Séance 4 (07/02/22)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/>
                        <a:t>Implémentation du code permettant de lire l’entrée MIDI et d’envoyer des informations vers la sortie DMX 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/>
                        <a:t>Mise en place du mode 1 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/>
                        <a:t>Début de mise en place du mode 2.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1574081"/>
                  </a:ext>
                </a:extLst>
              </a:tr>
              <a:tr h="4371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Séance 5 (28/02/22)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/>
                        <a:t>Choix d’une partie des motifs du mode 2 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/>
                        <a:t>Début de mise en place du mode 3.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3873834"/>
                  </a:ext>
                </a:extLst>
              </a:tr>
              <a:tr h="7940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Séance 6 (07/03/22)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/>
                        <a:t>Finalisation des modes 2 et 3 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/>
                        <a:t>Implémentation, à l’aide d’un potentiomètre, d’un code unique permettant de passer d’un mode à l’autre en s’émancipant de l’ordinateur 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/>
                        <a:t>Présentation de l’état d’avancement du projet (5 minutes).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0689188"/>
                  </a:ext>
                </a:extLst>
              </a:tr>
              <a:tr h="6156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Séance 7 (21/03/22)</a:t>
                      </a:r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b="0"/>
                        <a:t>Correction des derniers bugs liés au mode 3 </a:t>
                      </a:r>
                    </a:p>
                    <a:p>
                      <a:pPr marL="285750" lvl="0" indent="-285750" algn="l">
                        <a:buFontTx/>
                        <a:buChar char="-"/>
                      </a:pPr>
                      <a:r>
                        <a:rPr lang="fr-FR" sz="1400" b="0"/>
                        <a:t>Finalisation du code</a:t>
                      </a:r>
                    </a:p>
                    <a:p>
                      <a:pPr marL="285750" lvl="0" indent="-285750" algn="l">
                        <a:buFontTx/>
                        <a:buChar char="-"/>
                      </a:pPr>
                      <a:r>
                        <a:rPr lang="fr-FR" sz="1400" b="0"/>
                        <a:t>Préparation des livrables.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553460"/>
                  </a:ext>
                </a:extLst>
              </a:tr>
              <a:tr h="303350"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Phase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Séance 8 (28/03/22)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/>
                        <a:t>Démonstration et présentation du prototype.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2431369"/>
                  </a:ext>
                </a:extLst>
              </a:tr>
              <a:tr h="303350"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Phase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Séance 9 (04/04/22)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/>
                        <a:t>Finalisation du prototype.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9529563"/>
                  </a:ext>
                </a:extLst>
              </a:tr>
            </a:tbl>
          </a:graphicData>
        </a:graphic>
      </p:graphicFrame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6D79F4D-427C-4157-8942-0AF4DA7E6F99}"/>
              </a:ext>
            </a:extLst>
          </p:cNvPr>
          <p:cNvSpPr txBox="1">
            <a:spLocks/>
          </p:cNvSpPr>
          <p:nvPr/>
        </p:nvSpPr>
        <p:spPr>
          <a:xfrm>
            <a:off x="510117" y="2117222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/>
              <a:t>Journal de bord :</a:t>
            </a:r>
            <a:endParaRPr lang="fr-FR" sz="16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9CF696-342B-4DB6-B9F7-474B96D9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15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5CCE4B-9C93-D948-9F63-398A7385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r-FR" sz="3600"/>
              <a:t>Validation du cahier des charges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14B3FC2A-7A2D-AD44-909F-A50CEEC61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217" y="1540527"/>
            <a:ext cx="10879089" cy="503475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fr-FR" sz="2000">
                <a:ea typeface="+mn-lt"/>
                <a:cs typeface="+mn-lt"/>
              </a:rPr>
              <a:t>Lecture de la note MIDI</a:t>
            </a:r>
            <a:endParaRPr lang="fr-FR" sz="2000"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fr-FR" sz="2000">
                <a:cs typeface="Calibri"/>
              </a:rPr>
              <a:t>Configuration des adresses des projecteurs</a:t>
            </a:r>
            <a:endParaRPr lang="fr-FR"/>
          </a:p>
          <a:p>
            <a:pPr>
              <a:buFont typeface="Wingdings" panose="020B0604020202020204" pitchFamily="34" charset="0"/>
              <a:buChar char="ü"/>
            </a:pPr>
            <a:r>
              <a:rPr lang="fr-FR" sz="2000">
                <a:cs typeface="Calibri"/>
              </a:rPr>
              <a:t>Configuration des différents canaux (Intensité, RVB, W …)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fr-FR" sz="2000">
                <a:cs typeface="Calibri"/>
              </a:rPr>
              <a:t>Emancipation de l'ordinateur</a:t>
            </a:r>
          </a:p>
          <a:p>
            <a:pPr lvl="1"/>
            <a:r>
              <a:rPr lang="fr-FR" sz="160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Transfert du programme sur la carte Nucléo</a:t>
            </a:r>
          </a:p>
          <a:p>
            <a:pPr lvl="1"/>
            <a:r>
              <a:rPr lang="fr-FR" sz="160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Code unique pour les trois modes</a:t>
            </a:r>
          </a:p>
          <a:p>
            <a:pPr lvl="1"/>
            <a:r>
              <a:rPr lang="fr-FR" sz="160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Utilisation d'un potentiomètre permettant le changement de mode</a:t>
            </a:r>
            <a:endParaRPr lang="fr-FR" sz="16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fr-FR" sz="2000">
                <a:cs typeface="Calibri"/>
              </a:rPr>
              <a:t>Création de motifs/scènes pour chaque note:</a:t>
            </a:r>
          </a:p>
          <a:p>
            <a:pPr lvl="1"/>
            <a:r>
              <a:rPr lang="fr-FR" sz="160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Pilotage indépendant pour chaque projecteur :</a:t>
            </a:r>
            <a:endParaRPr lang="fr-FR" sz="16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lvl="2"/>
            <a:r>
              <a:rPr lang="fr-FR" sz="1400">
                <a:solidFill>
                  <a:schemeClr val="bg2">
                    <a:lumMod val="50000"/>
                  </a:schemeClr>
                </a:solidFill>
                <a:cs typeface="Calibri"/>
              </a:rPr>
              <a:t>Couleurs </a:t>
            </a:r>
          </a:p>
          <a:p>
            <a:pPr lvl="2"/>
            <a:r>
              <a:rPr lang="fr-FR" sz="1400">
                <a:solidFill>
                  <a:schemeClr val="bg2">
                    <a:lumMod val="50000"/>
                  </a:schemeClr>
                </a:solidFill>
                <a:cs typeface="Calibri"/>
              </a:rPr>
              <a:t>Intensité</a:t>
            </a:r>
          </a:p>
          <a:p>
            <a:pPr lvl="2"/>
            <a:r>
              <a:rPr lang="fr-FR" sz="1400">
                <a:solidFill>
                  <a:schemeClr val="bg2">
                    <a:lumMod val="50000"/>
                  </a:schemeClr>
                </a:solidFill>
                <a:cs typeface="Calibri"/>
              </a:rPr>
              <a:t>Effet stroboscopique</a:t>
            </a:r>
          </a:p>
          <a:p>
            <a:pPr lvl="1"/>
            <a:r>
              <a:rPr lang="fr-FR" sz="1600">
                <a:solidFill>
                  <a:schemeClr val="bg2">
                    <a:lumMod val="50000"/>
                  </a:schemeClr>
                </a:solidFill>
                <a:cs typeface="Calibri"/>
              </a:rPr>
              <a:t>Mode </a:t>
            </a:r>
            <a:r>
              <a:rPr lang="fr-FR" sz="1600" err="1">
                <a:solidFill>
                  <a:schemeClr val="bg2">
                    <a:lumMod val="50000"/>
                  </a:schemeClr>
                </a:solidFill>
                <a:cs typeface="Calibri"/>
              </a:rPr>
              <a:t>Scriabin</a:t>
            </a:r>
            <a:r>
              <a:rPr lang="fr-FR" sz="1600">
                <a:solidFill>
                  <a:schemeClr val="bg2">
                    <a:lumMod val="50000"/>
                  </a:schemeClr>
                </a:solidFill>
                <a:cs typeface="Calibri"/>
              </a:rPr>
              <a:t>: Une note MIDI correspond à une couleur</a:t>
            </a:r>
          </a:p>
          <a:p>
            <a:pPr lvl="1"/>
            <a:r>
              <a:rPr lang="fr-FR" sz="160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Mode Contrôleur MIDI : chaque note est programmée pour afficher un motif particulier</a:t>
            </a:r>
            <a:endParaRPr lang="en-US" sz="1600">
              <a:solidFill>
                <a:schemeClr val="bg2">
                  <a:lumMod val="50000"/>
                </a:schemeClr>
              </a:solidFill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fr-FR" sz="2000">
                <a:cs typeface="Calibri"/>
              </a:rPr>
              <a:t>Fonctionnement du mode séquenceur: </a:t>
            </a:r>
          </a:p>
          <a:p>
            <a:pPr lvl="1"/>
            <a:r>
              <a:rPr lang="fr-FR" sz="160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Séquence de 16 motifs consécutifs avec réglage de vitesse</a:t>
            </a:r>
            <a:endParaRPr lang="fr-FR" sz="16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fr-FR" sz="2000">
                <a:solidFill>
                  <a:srgbClr val="000000"/>
                </a:solidFill>
                <a:cs typeface="Calibri"/>
              </a:rPr>
              <a:t>Obtention d'un prototype fonctionnel</a:t>
            </a:r>
          </a:p>
          <a:p>
            <a:pPr lvl="1"/>
            <a:endParaRPr lang="fr-FR" sz="1400">
              <a:solidFill>
                <a:srgbClr val="000000"/>
              </a:solidFill>
              <a:cs typeface="Calibri"/>
            </a:endParaRPr>
          </a:p>
          <a:p>
            <a:pPr lvl="1"/>
            <a:endParaRPr lang="fr-FR" sz="1400">
              <a:cs typeface="Calibri"/>
            </a:endParaRPr>
          </a:p>
          <a:p>
            <a:pPr lvl="1"/>
            <a:endParaRPr lang="fr-FR" sz="1400"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endParaRPr lang="fr-FR" sz="1800">
              <a:cs typeface="Calibri"/>
            </a:endParaRPr>
          </a:p>
          <a:p>
            <a:pPr lvl="1">
              <a:buFont typeface="Wingdings" panose="020B0604020202020204" pitchFamily="34" charset="0"/>
              <a:buChar char="ü"/>
            </a:pPr>
            <a:endParaRPr lang="fr-FR" sz="1400">
              <a:cs typeface="Calibri"/>
            </a:endParaRPr>
          </a:p>
          <a:p>
            <a:pPr lvl="1"/>
            <a:endParaRPr lang="fr-FR" sz="1400">
              <a:cs typeface="Calibri"/>
            </a:endParaRPr>
          </a:p>
          <a:p>
            <a:pPr lvl="1"/>
            <a:endParaRPr lang="fr-FR" sz="1400">
              <a:cs typeface="Calibri"/>
            </a:endParaRPr>
          </a:p>
          <a:p>
            <a:pPr lvl="1"/>
            <a:endParaRPr lang="fr-FR" sz="1400">
              <a:cs typeface="Calibri"/>
            </a:endParaRPr>
          </a:p>
          <a:p>
            <a:pPr lvl="1"/>
            <a:endParaRPr lang="fr-FR" sz="1400">
              <a:cs typeface="Calibri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734C52A-C301-4545-8C31-BF12EA57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27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5CCE4B-9C93-D948-9F63-398A7385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r-FR" sz="3600"/>
              <a:t>Difficultés rencontrées, améliorations et contraintes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3DF0BD2-2032-41C7-88D4-4E58385FC404}"/>
              </a:ext>
            </a:extLst>
          </p:cNvPr>
          <p:cNvSpPr txBox="1">
            <a:spLocks/>
          </p:cNvSpPr>
          <p:nvPr/>
        </p:nvSpPr>
        <p:spPr>
          <a:xfrm>
            <a:off x="1220163" y="1710245"/>
            <a:ext cx="10879089" cy="4878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r-FR" sz="2000">
                <a:ea typeface="+mn-lt"/>
                <a:cs typeface="+mn-lt"/>
              </a:rPr>
              <a:t>Configuration des projecteurs : </a:t>
            </a:r>
          </a:p>
          <a:p>
            <a:pPr marL="742950" lvl="1" indent="-285750"/>
            <a:r>
              <a:rPr lang="fr-FR" sz="1600">
                <a:ea typeface="+mn-lt"/>
                <a:cs typeface="+mn-lt"/>
              </a:rPr>
              <a:t>Trouver la bonne adresse des projecteurs (au dos)</a:t>
            </a:r>
          </a:p>
          <a:p>
            <a:pPr marL="285750" indent="-285750"/>
            <a:r>
              <a:rPr lang="fr-FR" sz="2000">
                <a:cs typeface="Calibri" panose="020F0502020204030204"/>
              </a:rPr>
              <a:t>Définition des canaux  : </a:t>
            </a:r>
          </a:p>
          <a:p>
            <a:pPr marL="742950" lvl="1" indent="-285750"/>
            <a:r>
              <a:rPr lang="fr-FR" sz="1600">
                <a:cs typeface="Calibri" panose="020F0502020204030204"/>
              </a:rPr>
              <a:t>Chaque canal correspond à une fonction</a:t>
            </a:r>
          </a:p>
          <a:p>
            <a:pPr marL="742950" lvl="1" indent="-285750"/>
            <a:r>
              <a:rPr lang="fr-FR" sz="1600">
                <a:cs typeface="Calibri" panose="020F0502020204030204"/>
              </a:rPr>
              <a:t>Numérotation particulière sur </a:t>
            </a:r>
            <a:r>
              <a:rPr lang="fr-FR" sz="1600" err="1">
                <a:cs typeface="Calibri" panose="020F0502020204030204"/>
              </a:rPr>
              <a:t>Mbed</a:t>
            </a:r>
            <a:r>
              <a:rPr lang="fr-FR" sz="1600">
                <a:cs typeface="Calibri" panose="020F0502020204030204"/>
              </a:rPr>
              <a:t> ( origine à 0 modulo le numéro du projecteur)</a:t>
            </a:r>
          </a:p>
          <a:p>
            <a:pPr marL="457200" lvl="1" indent="0">
              <a:buNone/>
            </a:pPr>
            <a:r>
              <a:rPr lang="fr-FR" sz="1600" b="1">
                <a:cs typeface="Calibri" panose="020F0502020204030204"/>
              </a:rPr>
              <a:t>Contrainte: </a:t>
            </a:r>
            <a:r>
              <a:rPr lang="fr-FR" sz="1600">
                <a:cs typeface="Calibri" panose="020F0502020204030204"/>
              </a:rPr>
              <a:t>l'adresse de chaque projecteur doit être définie au préalable et est non modifiable</a:t>
            </a:r>
          </a:p>
          <a:p>
            <a:pPr marL="285750" indent="-285750"/>
            <a:r>
              <a:rPr lang="fr-FR" sz="2000">
                <a:cs typeface="Calibri" panose="020F0502020204030204"/>
              </a:rPr>
              <a:t>Mode 1 :  </a:t>
            </a:r>
          </a:p>
          <a:p>
            <a:pPr marL="742950" lvl="1" indent="-171450"/>
            <a:r>
              <a:rPr lang="fr-FR" sz="1600">
                <a:cs typeface="Calibri" panose="020F0502020204030204"/>
              </a:rPr>
              <a:t>Eviter les changements de couleurs non désirés (lors de lâcher de la touche) en prenant en compte la vélocité</a:t>
            </a:r>
          </a:p>
          <a:p>
            <a:pPr marL="285750" indent="-285750"/>
            <a:r>
              <a:rPr lang="fr-FR" sz="2000">
                <a:cs typeface="Calibri" panose="020F0502020204030204"/>
              </a:rPr>
              <a:t>Mode 3 : </a:t>
            </a:r>
          </a:p>
          <a:p>
            <a:pPr marL="742950" lvl="1" indent="-285750"/>
            <a:r>
              <a:rPr lang="fr-FR" sz="1600">
                <a:ea typeface="+mn-lt"/>
                <a:cs typeface="+mn-lt"/>
              </a:rPr>
              <a:t>Changer de mode de vitesse au milieu d'une séquence </a:t>
            </a:r>
            <a:endParaRPr lang="fr-FR" sz="1600">
              <a:cs typeface="Calibri" panose="020F0502020204030204"/>
            </a:endParaRPr>
          </a:p>
          <a:p>
            <a:pPr marL="742950" lvl="1" indent="-285750"/>
            <a:r>
              <a:rPr lang="fr-FR" sz="1600">
                <a:cs typeface="Calibri" panose="020F0502020204030204"/>
              </a:rPr>
              <a:t>Répétition infinie des motifs</a:t>
            </a:r>
            <a:endParaRPr lang="fr-FR">
              <a:cs typeface="Calibri" panose="020F0502020204030204"/>
            </a:endParaRPr>
          </a:p>
          <a:p>
            <a:pPr marL="742950" lvl="1" indent="-285750"/>
            <a:endParaRPr lang="fr-FR" sz="1600">
              <a:cs typeface="Calibri" panose="020F0502020204030204"/>
            </a:endParaRPr>
          </a:p>
          <a:p>
            <a:pPr marL="400050" indent="-342900">
              <a:buFont typeface="Wingdings" panose="020B0604020202020204" pitchFamily="34" charset="0"/>
              <a:buChar char="Ø"/>
            </a:pPr>
            <a:r>
              <a:rPr lang="fr-FR" sz="2000">
                <a:cs typeface="Calibri" panose="020F0502020204030204"/>
              </a:rPr>
              <a:t>Amélioration : choisir plus facilement les motifs à l'aide d'une interface par exemple</a:t>
            </a:r>
          </a:p>
          <a:p>
            <a:pPr marL="457200" lvl="1" indent="0">
              <a:buNone/>
            </a:pPr>
            <a:endParaRPr lang="fr-FR" sz="1600">
              <a:cs typeface="Calibri" panose="020F0502020204030204"/>
            </a:endParaRPr>
          </a:p>
          <a:p>
            <a:pPr marL="285750" indent="-285750"/>
            <a:endParaRPr lang="fr-FR" sz="1600">
              <a:cs typeface="Calibri" panose="020F0502020204030204"/>
            </a:endParaRPr>
          </a:p>
          <a:p>
            <a:pPr marL="457200" lvl="1" indent="0">
              <a:buNone/>
            </a:pPr>
            <a:endParaRPr lang="fr-FR" sz="1200">
              <a:cs typeface="Calibri" panose="020F0502020204030204"/>
            </a:endParaRPr>
          </a:p>
          <a:p>
            <a:pPr marL="457200" lvl="1" indent="0">
              <a:buNone/>
            </a:pPr>
            <a:endParaRPr lang="fr-FR" sz="1200">
              <a:cs typeface="Calibri" panose="020F0502020204030204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863DB3-63CA-439C-B92E-D9AB37F2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9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5CCE4B-9C93-D948-9F63-398A7385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162" y="2442708"/>
            <a:ext cx="5343676" cy="1135737"/>
          </a:xfrm>
        </p:spPr>
        <p:txBody>
          <a:bodyPr>
            <a:normAutofit/>
          </a:bodyPr>
          <a:lstStyle/>
          <a:p>
            <a:r>
              <a:rPr lang="fr-FR" sz="3600"/>
              <a:t>Merci pour votre attention 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2CED60B-010E-47A1-A673-25098623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0DF-5FEF-D646-BDA4-04A2E047D90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1642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694C4BE7881A44AF8FF7A90E1F6AC8" ma:contentTypeVersion="11" ma:contentTypeDescription="Crée un document." ma:contentTypeScope="" ma:versionID="8a706449219bce90b9bd6955f333feaa">
  <xsd:schema xmlns:xsd="http://www.w3.org/2001/XMLSchema" xmlns:xs="http://www.w3.org/2001/XMLSchema" xmlns:p="http://schemas.microsoft.com/office/2006/metadata/properties" xmlns:ns2="b1c7ff25-2d96-46e1-9673-968046291432" targetNamespace="http://schemas.microsoft.com/office/2006/metadata/properties" ma:root="true" ma:fieldsID="8199185071401a73cbc1b41c2721fca2" ns2:_="">
    <xsd:import namespace="b1c7ff25-2d96-46e1-9673-9680462914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7ff25-2d96-46e1-9673-968046291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8B82D-9002-46BA-B80E-6926780D84A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096A29B-F204-45C4-815E-4A931E35DAFD}">
  <ds:schemaRefs>
    <ds:schemaRef ds:uri="b1c7ff25-2d96-46e1-9673-9680462914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725829-9A1E-4AEF-9A85-B433A9B19D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Grand écran</PresentationFormat>
  <Paragraphs>131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Thème Office</vt:lpstr>
      <vt:lpstr>Application pour pilotage DMX/MIDI</vt:lpstr>
      <vt:lpstr>Introduction</vt:lpstr>
      <vt:lpstr>Équipe et compétences</vt:lpstr>
      <vt:lpstr>Solution technique</vt:lpstr>
      <vt:lpstr>Organisation et planning</vt:lpstr>
      <vt:lpstr>Validation du cahier des charges</vt:lpstr>
      <vt:lpstr>Difficultés rencontrées, améliorations et contraintes</vt:lpstr>
      <vt:lpstr>Merci pour votre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pour pilotage DMX/MIDI</dc:title>
  <dc:creator>Agathe Chirier</dc:creator>
  <cp:lastModifiedBy>audrey coron</cp:lastModifiedBy>
  <cp:revision>9</cp:revision>
  <dcterms:created xsi:type="dcterms:W3CDTF">2022-01-24T12:36:18Z</dcterms:created>
  <dcterms:modified xsi:type="dcterms:W3CDTF">2022-04-08T18:04:45Z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0x01010092694C4BE7881A44AF8FF7A90E1F6AC8</vt:lpwstr>
  </property>
</Properties>
</file>