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8" r:id="rId2"/>
    <p:sldId id="269" r:id="rId3"/>
    <p:sldId id="257" r:id="rId4"/>
    <p:sldId id="261" r:id="rId5"/>
    <p:sldId id="270" r:id="rId6"/>
    <p:sldId id="271" r:id="rId7"/>
    <p:sldId id="260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23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54A59-7E3A-6449-B23B-1A04A1F2EAAA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EEC29-8464-344E-88C1-B2AF79E0B3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0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621116-EA73-7E4B-BD0D-C6485244C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DBA0B8-1CD2-B84C-8E23-E6A2707CB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1CDB5A-5126-8141-8099-1694B337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521-BC87-424B-BDB8-C8C52D731EA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2FB73C-ED9B-814C-AD06-799B8A99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56167E-A989-6F45-8A1E-2D443BEB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A645-DF6F-E74F-B0EA-FBDDED518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83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26060B-79E6-E34C-8941-DF68F5C9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4FB821-C949-794C-8284-D49469F79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4EFBDF-D9E9-5943-AE4B-AD7F6721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521-BC87-424B-BDB8-C8C52D731EA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AD78B4-5CD5-8946-B99B-42F2A394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1F90FB-9679-684C-94F8-67736506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A645-DF6F-E74F-B0EA-FBDDED518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19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0DE66FB-D2CC-7D45-B8DC-303813889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781798-B2FA-4044-8ABD-B5A53EECA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A21FFB-EA40-BA4B-A8E0-EBF6D629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521-BC87-424B-BDB8-C8C52D731EA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493539-CE57-6049-A5BA-C02F00886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0DC98F-F8E9-D74B-A9D6-7C1D930F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A645-DF6F-E74F-B0EA-FBDDED518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72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50976-CFF4-1243-A46C-02A7ABAC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210476-2812-924D-8139-35B18F1F4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5CEED4-DC10-DD4A-B1E9-27241FFC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521-BC87-424B-BDB8-C8C52D731EA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982020-9E0A-8A43-B612-959572B5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8746E6-ABF3-8A44-ACD0-90750D1B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A645-DF6F-E74F-B0EA-FBDDED518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87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4AA0B-4BF4-C14A-A053-34572FA0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E951F0-913B-F645-9B7C-CFA90E2DC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23CDA8-6409-3645-9AF7-8D809DB7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521-BC87-424B-BDB8-C8C52D731EA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98355F-E6F4-AB44-AA21-CC892912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633696-8841-BD49-B912-613614CC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A645-DF6F-E74F-B0EA-FBDDED518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8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8292BB-9453-4941-A0FB-C86CAC7B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573D08-4D08-5949-865B-4943766B0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2B2629-FF5E-A14B-8CB6-0D87E2505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E6C80F-BFD7-C74A-9BF4-47DC0AE9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521-BC87-424B-BDB8-C8C52D731EA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3E1AF0-DFE2-974A-9BCD-A667DD2E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692EE7-1DD3-554B-AAD6-8A0B824E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A645-DF6F-E74F-B0EA-FBDDED518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43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B657D-C3C1-8142-9FA2-0AB5A004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9BA645-B0A3-5146-BB75-640D9751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6BF9BF-46C5-A949-867E-13101DE5E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D6A02C-08B4-CF4F-888F-88D89F5EA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0A3911-CCDE-CA42-B882-81C1FC7C6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6948CC-51DA-F740-BBA5-D8D1A0E9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521-BC87-424B-BDB8-C8C52D731EA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E8D092-A812-9C4E-8628-340BDD94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90C57DC-7D5C-D048-AB2D-793E1677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A645-DF6F-E74F-B0EA-FBDDED518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61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DE022-DF8F-5647-A0B6-E6525D5D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454671-5E85-664E-A2F6-6C24B252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521-BC87-424B-BDB8-C8C52D731EA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95D7FB-79A1-F943-A3DE-2DB7AFA1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0268F1-6979-924F-8396-9A24E0D5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A645-DF6F-E74F-B0EA-FBDDED518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23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61D9A4-F023-E84F-8B65-9D3D2C61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521-BC87-424B-BDB8-C8C52D731EA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144BE4-B253-094E-94CD-DA38320B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9A5EE6-D2F1-6949-A970-3789218C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A645-DF6F-E74F-B0EA-FBDDED518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2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1E030-6743-A345-8278-90272914E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B894E9-B318-E74E-8E39-5F8A84B06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94AAC6-88CD-B643-B7F2-1C90A9202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931EFB-EDD5-A747-AC00-D38327EE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521-BC87-424B-BDB8-C8C52D731EA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726C24-0C0C-984D-9F31-1922ED90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A6B4E9-3651-BC4A-90CF-D1A098C6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A645-DF6F-E74F-B0EA-FBDDED518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47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48EFA-6F8D-B943-A584-1B25857B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851F900-6ABB-6344-93AC-6D0158B1E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CC3B79-75E2-404D-96B7-0DC8EB183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FD18D7-3BF7-0640-8359-BA35A2E5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521-BC87-424B-BDB8-C8C52D731EA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055035-1CCD-D441-800E-18EDA2D9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9FC59F-4F0D-0049-8887-388D64E1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A645-DF6F-E74F-B0EA-FBDDED518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70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FA01B4-9A36-2E43-A28E-8CC4517E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F7ACC6-B9F9-014C-AE63-787F49D32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17A853-A290-F441-A3A1-2715C817A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AA521-BC87-424B-BDB8-C8C52D731EA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93A951-6000-3148-A453-4B45D9D1A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410FBC-DBEE-064C-84E3-5238D8B19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EA645-DF6F-E74F-B0EA-FBDDED518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96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os plan de matériel audio">
            <a:extLst>
              <a:ext uri="{FF2B5EF4-FFF2-40B4-BE49-F238E27FC236}">
                <a16:creationId xmlns:a16="http://schemas.microsoft.com/office/drawing/2014/main" id="{B188FF80-B04C-696F-9AFE-C974A4B73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6B51A0-0856-BD4F-A627-72E062B4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4" y="439696"/>
            <a:ext cx="6552062" cy="1899912"/>
          </a:xfrm>
        </p:spPr>
        <p:txBody>
          <a:bodyPr>
            <a:normAutofit/>
          </a:bodyPr>
          <a:lstStyle/>
          <a:p>
            <a:r>
              <a:rPr lang="fr-FR" u="sng" dirty="0"/>
              <a:t>Conversion MIDI - DMX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3DE795-820E-F843-B74E-F71F1BA9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4" y="2339608"/>
            <a:ext cx="5528441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/>
              <a:t>Aymeric Jacquemin - Grégoire De Beauvais - Oscar Boucher - Esther Bommelaer - Sara Bassil. 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6CFD19-CB65-2B4F-9F57-17BF5E09A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45" y="3569639"/>
            <a:ext cx="2730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3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6B51A0-0856-BD4F-A627-72E062B4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u="sng" dirty="0"/>
              <a:t>Plan : </a:t>
            </a:r>
            <a:br>
              <a:rPr lang="en-US" sz="3400" dirty="0"/>
            </a:b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/>
              <a:t>1. </a:t>
            </a:r>
            <a:r>
              <a:rPr lang="en-US" sz="3400" dirty="0" err="1"/>
              <a:t>Contexte</a:t>
            </a:r>
            <a:br>
              <a:rPr lang="en-US" sz="3400" dirty="0"/>
            </a:br>
            <a:r>
              <a:rPr lang="en-US" sz="3400" dirty="0"/>
              <a:t>2. Cahier des charges</a:t>
            </a:r>
            <a:br>
              <a:rPr lang="en-US" sz="3400" dirty="0"/>
            </a:br>
            <a:r>
              <a:rPr lang="en-US" sz="3400" dirty="0"/>
              <a:t>3. Matériel</a:t>
            </a:r>
            <a:br>
              <a:rPr lang="en-US" sz="3400" dirty="0"/>
            </a:br>
            <a:r>
              <a:rPr lang="en-US" sz="3400" dirty="0"/>
              <a:t>4. Étapes </a:t>
            </a:r>
            <a:r>
              <a:rPr lang="en-US" sz="3400" dirty="0" err="1"/>
              <a:t>clés</a:t>
            </a:r>
            <a:br>
              <a:rPr lang="en-US" sz="3400" dirty="0"/>
            </a:br>
            <a:r>
              <a:rPr lang="en-US" sz="3400" dirty="0"/>
              <a:t>5. </a:t>
            </a:r>
            <a:r>
              <a:rPr lang="en-US" sz="3400" dirty="0" err="1"/>
              <a:t>Répartition</a:t>
            </a:r>
            <a:r>
              <a:rPr lang="en-US" sz="3400" dirty="0"/>
              <a:t> du travail</a:t>
            </a:r>
            <a:br>
              <a:rPr lang="en-US" sz="3400" dirty="0"/>
            </a:br>
            <a:r>
              <a:rPr lang="en-US" sz="3400" dirty="0">
                <a:sym typeface="Wingdings" pitchFamily="2" charset="2"/>
              </a:rPr>
              <a:t> </a:t>
            </a:r>
            <a:r>
              <a:rPr lang="en-US" sz="3400" dirty="0" err="1">
                <a:sym typeface="Wingdings" pitchFamily="2" charset="2"/>
              </a:rPr>
              <a:t>Démonstration</a:t>
            </a:r>
            <a:br>
              <a:rPr lang="en-US" sz="3400" dirty="0"/>
            </a:br>
            <a:endParaRPr lang="en-US" sz="3400" dirty="0"/>
          </a:p>
        </p:txBody>
      </p:sp>
      <p:pic>
        <p:nvPicPr>
          <p:cNvPr id="5" name="Picture 4" descr="Gros plan de matériel audio">
            <a:extLst>
              <a:ext uri="{FF2B5EF4-FFF2-40B4-BE49-F238E27FC236}">
                <a16:creationId xmlns:a16="http://schemas.microsoft.com/office/drawing/2014/main" id="{B188FF80-B04C-696F-9AFE-C974A4B73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1" r="2654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198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os plan de matériel audio">
            <a:extLst>
              <a:ext uri="{FF2B5EF4-FFF2-40B4-BE49-F238E27FC236}">
                <a16:creationId xmlns:a16="http://schemas.microsoft.com/office/drawing/2014/main" id="{B188FF80-B04C-696F-9AFE-C974A4B73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6B51A0-0856-BD4F-A627-72E062B4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u="sng" dirty="0"/>
              <a:t>1. Contexte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3DE795-820E-F843-B74E-F71F1BA9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45" y="2434201"/>
            <a:ext cx="7390262" cy="3742762"/>
          </a:xfrm>
        </p:spPr>
        <p:txBody>
          <a:bodyPr>
            <a:normAutofit/>
          </a:bodyPr>
          <a:lstStyle/>
          <a:p>
            <a:r>
              <a:rPr lang="fr-FR" dirty="0"/>
              <a:t>Client : </a:t>
            </a:r>
            <a:r>
              <a:rPr lang="fr-FR" dirty="0" err="1"/>
              <a:t>Laserwave</a:t>
            </a:r>
            <a:endParaRPr lang="fr-FR" dirty="0"/>
          </a:p>
          <a:p>
            <a:r>
              <a:rPr lang="fr-FR" dirty="0"/>
              <a:t>Problématique : Conversion MIDI-DMX ergonomique </a:t>
            </a:r>
          </a:p>
          <a:p>
            <a:r>
              <a:rPr lang="fr-FR" dirty="0"/>
              <a:t>Bonus : Séquences préprogrammées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9365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os plan de matériel audio">
            <a:extLst>
              <a:ext uri="{FF2B5EF4-FFF2-40B4-BE49-F238E27FC236}">
                <a16:creationId xmlns:a16="http://schemas.microsoft.com/office/drawing/2014/main" id="{B188FF80-B04C-696F-9AFE-C974A4B73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6B51A0-0856-BD4F-A627-72E062B4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96656"/>
            <a:ext cx="5026572" cy="1899912"/>
          </a:xfrm>
        </p:spPr>
        <p:txBody>
          <a:bodyPr>
            <a:normAutofit/>
          </a:bodyPr>
          <a:lstStyle/>
          <a:p>
            <a:r>
              <a:rPr lang="fr-FR" sz="4000" u="sng" dirty="0"/>
              <a:t>2. Cahier des charges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3DE795-820E-F843-B74E-F71F1BA9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419914"/>
            <a:ext cx="7089228" cy="3742762"/>
          </a:xfrm>
        </p:spPr>
        <p:txBody>
          <a:bodyPr>
            <a:normAutofit/>
          </a:bodyPr>
          <a:lstStyle/>
          <a:p>
            <a:pPr fontAlgn="base"/>
            <a:r>
              <a:rPr lang="fr-FR" sz="2400" dirty="0"/>
              <a:t>Le système doit réaliser une conversion MIDI - DMX</a:t>
            </a:r>
          </a:p>
          <a:p>
            <a:pPr fontAlgn="base"/>
            <a:r>
              <a:rPr lang="fr-FR" sz="2400" dirty="0"/>
              <a:t>Les conversions fonctionnent quelque soit la lampe utilisée</a:t>
            </a:r>
          </a:p>
          <a:p>
            <a:pPr fontAlgn="base"/>
            <a:r>
              <a:rPr lang="fr-FR" sz="2400" dirty="0"/>
              <a:t>Le système mis en place doit être ergonomique</a:t>
            </a:r>
          </a:p>
          <a:p>
            <a:pPr fontAlgn="base"/>
            <a:r>
              <a:rPr lang="fr-FR" sz="2400" dirty="0"/>
              <a:t>La commande doit être en temps réel </a:t>
            </a:r>
          </a:p>
          <a:p>
            <a:pPr fontAlgn="base"/>
            <a:r>
              <a:rPr lang="fr-FR" sz="2400" dirty="0"/>
              <a:t>Contrôle par un pad de commande</a:t>
            </a:r>
          </a:p>
          <a:p>
            <a:pPr fontAlgn="base"/>
            <a:r>
              <a:rPr lang="fr-FR" sz="2400" dirty="0"/>
              <a:t>Contrôle par un ordinateur </a:t>
            </a:r>
          </a:p>
          <a:p>
            <a:pPr fontAlgn="base"/>
            <a:endParaRPr lang="fr-FR" sz="2400" dirty="0"/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3610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os plan de matériel audio">
            <a:extLst>
              <a:ext uri="{FF2B5EF4-FFF2-40B4-BE49-F238E27FC236}">
                <a16:creationId xmlns:a16="http://schemas.microsoft.com/office/drawing/2014/main" id="{B188FF80-B04C-696F-9AFE-C974A4B73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6B51A0-0856-BD4F-A627-72E062B4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u="sng" dirty="0"/>
              <a:t>3. Matériel 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3DE795-820E-F843-B74E-F71F1BA9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45" y="2434201"/>
            <a:ext cx="7390262" cy="3742762"/>
          </a:xfrm>
        </p:spPr>
        <p:txBody>
          <a:bodyPr>
            <a:normAutofit/>
          </a:bodyPr>
          <a:lstStyle/>
          <a:p>
            <a:r>
              <a:rPr lang="fr-FR" sz="3200" dirty="0"/>
              <a:t>Carte Nucléo</a:t>
            </a:r>
          </a:p>
          <a:p>
            <a:r>
              <a:rPr lang="fr-FR" sz="3200" dirty="0"/>
              <a:t>MPD26 </a:t>
            </a:r>
          </a:p>
          <a:p>
            <a:r>
              <a:rPr lang="fr-FR" sz="3200" dirty="0"/>
              <a:t>Bandes de lyres : LVPT12</a:t>
            </a:r>
          </a:p>
        </p:txBody>
      </p:sp>
    </p:spTree>
    <p:extLst>
      <p:ext uri="{BB962C8B-B14F-4D97-AF65-F5344CB8AC3E}">
        <p14:creationId xmlns:p14="http://schemas.microsoft.com/office/powerpoint/2010/main" val="192102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os plan de matériel audio">
            <a:extLst>
              <a:ext uri="{FF2B5EF4-FFF2-40B4-BE49-F238E27FC236}">
                <a16:creationId xmlns:a16="http://schemas.microsoft.com/office/drawing/2014/main" id="{B188FF80-B04C-696F-9AFE-C974A4B73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6B51A0-0856-BD4F-A627-72E062B4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57334" cy="1899912"/>
          </a:xfrm>
        </p:spPr>
        <p:txBody>
          <a:bodyPr>
            <a:normAutofit/>
          </a:bodyPr>
          <a:lstStyle/>
          <a:p>
            <a:r>
              <a:rPr lang="fr-FR" sz="5400" u="sng" dirty="0"/>
              <a:t>4. Étapes clés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3DE795-820E-F843-B74E-F71F1BA9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824601"/>
            <a:ext cx="3822189" cy="3742762"/>
          </a:xfrm>
        </p:spPr>
        <p:txBody>
          <a:bodyPr>
            <a:normAutofit/>
          </a:bodyPr>
          <a:lstStyle/>
          <a:p>
            <a:endParaRPr lang="fr-FR" sz="3200" dirty="0"/>
          </a:p>
          <a:p>
            <a:r>
              <a:rPr lang="fr-FR" sz="3200" dirty="0"/>
              <a:t>Électronique : </a:t>
            </a:r>
          </a:p>
          <a:p>
            <a:pPr lvl="1"/>
            <a:r>
              <a:rPr lang="fr-FR" dirty="0"/>
              <a:t>Multiplexeur </a:t>
            </a:r>
          </a:p>
          <a:p>
            <a:r>
              <a:rPr lang="fr-FR" sz="3200" dirty="0"/>
              <a:t>Informatique </a:t>
            </a:r>
          </a:p>
          <a:p>
            <a:pPr lvl="1"/>
            <a:r>
              <a:rPr lang="fr-FR" dirty="0"/>
              <a:t>Pilotage du pad </a:t>
            </a:r>
          </a:p>
          <a:p>
            <a:pPr lvl="1"/>
            <a:r>
              <a:rPr lang="fr-FR" dirty="0"/>
              <a:t>Interface graphique</a:t>
            </a:r>
          </a:p>
        </p:txBody>
      </p:sp>
    </p:spTree>
    <p:extLst>
      <p:ext uri="{BB962C8B-B14F-4D97-AF65-F5344CB8AC3E}">
        <p14:creationId xmlns:p14="http://schemas.microsoft.com/office/powerpoint/2010/main" val="164323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Gros plan de matériel audio">
            <a:extLst>
              <a:ext uri="{FF2B5EF4-FFF2-40B4-BE49-F238E27FC236}">
                <a16:creationId xmlns:a16="http://schemas.microsoft.com/office/drawing/2014/main" id="{B188FF80-B04C-696F-9AFE-C974A4B73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56B51A0-0856-BD4F-A627-72E062B4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00" y="0"/>
            <a:ext cx="7962902" cy="4072044"/>
          </a:xfrm>
        </p:spPr>
        <p:txBody>
          <a:bodyPr anchor="t">
            <a:normAutofit/>
          </a:bodyPr>
          <a:lstStyle/>
          <a:p>
            <a:r>
              <a:rPr lang="fr-FR" u="sng" dirty="0">
                <a:solidFill>
                  <a:srgbClr val="FFFFFF"/>
                </a:solidFill>
              </a:rPr>
              <a:t>5. Répartition du travail :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6D699CD-E04E-5D4A-ABCC-4AF636BA1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33DFCB-DD24-2F42-8FAD-DE771E281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8" y="681037"/>
            <a:ext cx="10981251" cy="61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os plan de matériel audio">
            <a:extLst>
              <a:ext uri="{FF2B5EF4-FFF2-40B4-BE49-F238E27FC236}">
                <a16:creationId xmlns:a16="http://schemas.microsoft.com/office/drawing/2014/main" id="{B188FF80-B04C-696F-9AFE-C974A4B73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56B51A0-0856-BD4F-A627-72E062B4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u="sng">
                <a:solidFill>
                  <a:srgbClr val="FFFFFF"/>
                </a:solidFill>
                <a:sym typeface="Wingdings" pitchFamily="2" charset="2"/>
              </a:rPr>
              <a:t> DÉMONSTRATION CLIENT </a:t>
            </a:r>
            <a:endParaRPr lang="en-US" sz="6000" u="sn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36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152</Words>
  <Application>Microsoft Macintosh PowerPoint</Application>
  <PresentationFormat>Grand écran</PresentationFormat>
  <Paragraphs>28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Conversion MIDI - DMX</vt:lpstr>
      <vt:lpstr>Plan :    1. Contexte 2. Cahier des charges 3. Matériel 4. Étapes clés 5. Répartition du travail  Démonstration </vt:lpstr>
      <vt:lpstr>1. Contexte :</vt:lpstr>
      <vt:lpstr>2. Cahier des charges :</vt:lpstr>
      <vt:lpstr>3. Matériel  :</vt:lpstr>
      <vt:lpstr>4. Étapes clés : </vt:lpstr>
      <vt:lpstr>5. Répartition du travail :</vt:lpstr>
      <vt:lpstr> DÉMONSTRATION CLIENT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Conversion  MIDI - DMX</dc:title>
  <dc:creator>Sara Bassil</dc:creator>
  <cp:lastModifiedBy>Sara Bassil</cp:lastModifiedBy>
  <cp:revision>4</cp:revision>
  <dcterms:created xsi:type="dcterms:W3CDTF">2022-03-30T11:45:38Z</dcterms:created>
  <dcterms:modified xsi:type="dcterms:W3CDTF">2022-03-30T13:04:05Z</dcterms:modified>
</cp:coreProperties>
</file>