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65C0A7-0971-42B5-AD94-6B0755D29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B4AD337-CF7A-4FF9-BF98-6FC0ADCB91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3755F1-5F10-42D6-82E9-EAF0196FF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F3B6-442C-4D55-A89E-6C1861E0FF66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0DBF36-FE96-4194-B0AD-1F9790EC0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8A30EB-55CE-4641-9E13-1F708123E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12DE-2500-4618-A9A8-8065000ADD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15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CDDC18-A8F9-4921-BC99-B7AA1BB08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A87BA1E-23E9-43E3-B3C9-896BED912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E79217-0412-4466-B013-2DD61159A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F3B6-442C-4D55-A89E-6C1861E0FF66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DCA0B2-444C-4904-BC8B-C4E465CEA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495597-DA10-4F2C-B7C6-3A1B465A5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12DE-2500-4618-A9A8-8065000ADD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2557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2C7E6F9-180E-4E6F-8C5A-05FA1E54FC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4A5DD84-83FA-427E-82D2-65D1ED6F3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34BD973-0B64-4319-BCD5-B25EB82D7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F3B6-442C-4D55-A89E-6C1861E0FF66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5A7C2F-41A1-4FD3-A446-996D4B67C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E7F91E-EF45-445B-B235-F688B254B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12DE-2500-4618-A9A8-8065000ADD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81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AFCCEB-E054-4982-A673-2399DB8E6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4DEE76-9165-4012-9556-0464E9173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CBBDE56-E7F7-47BD-A1A1-20605A612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F3B6-442C-4D55-A89E-6C1861E0FF66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58F8A3-6991-4DB1-8398-FEC9C6C7F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7AF8AE-83EE-4018-A397-4CA58F5A1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12DE-2500-4618-A9A8-8065000ADD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5597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9F3AA2-0C16-4503-A7CC-623CFBE89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A577CB2-02CE-4875-8606-8C82025F9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830F6A-83B2-4A26-B305-50705DA83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F3B6-442C-4D55-A89E-6C1861E0FF66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022972-0C42-4A06-AE95-EF53D4A61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84D741-EF15-436E-8818-F14952B35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12DE-2500-4618-A9A8-8065000ADD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3035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999670-E201-4977-929D-43E009415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4122A1-E9A8-4E74-A66A-E844263FF8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0B7C7A3-59C2-4AFA-BB23-7806588383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113B7C1-0B5B-40A7-A0D9-531B71CBB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F3B6-442C-4D55-A89E-6C1861E0FF66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53F647B-03DB-43EE-AF9E-C346203FD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E1F096B-B1E8-4A8B-A5A3-E47A4430B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12DE-2500-4618-A9A8-8065000ADD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638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595A50-10EF-4120-AB43-27A5F17A6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A6DD818-FE2F-4A63-ADBD-834AE2242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F4F1E9C-0B5C-431A-881A-E7BA9F5A67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0E7B5F5-CA1E-421B-B226-82E51F690F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7334FB0-0179-43A8-A990-409EBEA538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17650A3-7F3D-4A06-89D8-ACD8FA72D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F3B6-442C-4D55-A89E-6C1861E0FF66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D0DC1EC-C409-4070-9F24-7F73D811D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B71F35C-3AAF-4497-93D1-5CDEF6916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12DE-2500-4618-A9A8-8065000ADD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8949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7B43F8-19C7-4DAB-B123-18A431823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9D70CFB-9978-4917-8026-B0BEDA7A7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F3B6-442C-4D55-A89E-6C1861E0FF66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59D6324-04E2-4342-B978-BBB92ED00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126F66F-05B3-462A-A478-A61DFE775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12DE-2500-4618-A9A8-8065000ADD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618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63BC6F2-A6E0-4A69-BE9A-06A1EF4E4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F3B6-442C-4D55-A89E-6C1861E0FF66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2E3865E-1CD1-4507-B61D-E358D44C3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A440A60-5660-434A-81A5-592F02BFD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12DE-2500-4618-A9A8-8065000ADD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2023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7FBF6C-12EE-4612-B3F2-B16124B81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880FAD-3D91-45D1-B9EA-9FE906919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A9AA7C9-6A10-462E-9DE2-1BA1C77E1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987C1C3-86C0-4070-A0CB-56A78BD72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F3B6-442C-4D55-A89E-6C1861E0FF66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06CCB61-DF39-423F-AB32-19107B01F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D26B0CE-3892-4CA1-A99E-45E1BEF61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12DE-2500-4618-A9A8-8065000ADD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6796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542D7E-8087-4E43-AEF6-A26BB97FA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265421F-095B-446E-A2C3-0851F03A24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33F74EB-ED8A-4278-BDC2-2A78E6390D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D47F627-0271-4AB9-A979-0A88FB67F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F3B6-442C-4D55-A89E-6C1861E0FF66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2FA79C6-AED7-40F2-8A21-10A4FA3CC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8E4A028-9F7C-42DD-A225-C57A47085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12DE-2500-4618-A9A8-8065000ADD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6949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57EE665-1223-4A26-969A-4BD162AC0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04E33DA-EC5E-422C-9326-2721D03B3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4EF450-ADB3-43C2-90DC-EC86A330C9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AF3B6-442C-4D55-A89E-6C1861E0FF66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44D811-0869-4F69-BFC5-D6D16F7631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80C0EB-681B-4156-8935-6B1DB312A3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912DE-2500-4618-A9A8-8065000ADD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3205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D22359D-9F49-4815-94AC-13C312BFDF0A}"/>
              </a:ext>
            </a:extLst>
          </p:cNvPr>
          <p:cNvSpPr/>
          <p:nvPr/>
        </p:nvSpPr>
        <p:spPr>
          <a:xfrm>
            <a:off x="3259038" y="693461"/>
            <a:ext cx="1317071" cy="7298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rgbClr val="002060"/>
                </a:solidFill>
              </a:rPr>
              <a:t>T</a:t>
            </a:r>
            <a:r>
              <a:rPr lang="fr-FR" sz="2800" dirty="0">
                <a:solidFill>
                  <a:srgbClr val="002060"/>
                </a:solidFill>
              </a:rPr>
              <a:t>(p)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89A05D-A460-46B0-8EDE-8C1F9FF5284B}"/>
              </a:ext>
            </a:extLst>
          </p:cNvPr>
          <p:cNvSpPr/>
          <p:nvPr/>
        </p:nvSpPr>
        <p:spPr>
          <a:xfrm>
            <a:off x="3259038" y="1902874"/>
            <a:ext cx="1317071" cy="7298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rgbClr val="002060"/>
                </a:solidFill>
              </a:rPr>
              <a:t>K</a:t>
            </a:r>
            <a:r>
              <a:rPr lang="fr-FR" sz="2800" b="1" baseline="-25000" dirty="0">
                <a:solidFill>
                  <a:srgbClr val="002060"/>
                </a:solidFill>
              </a:rPr>
              <a:t>capt</a:t>
            </a:r>
            <a:endParaRPr lang="fr-FR" sz="2800" baseline="-25000" dirty="0">
              <a:solidFill>
                <a:srgbClr val="002060"/>
              </a:solidFill>
            </a:endParaRP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79C40F3C-CACD-4645-A0F1-5826FA70E258}"/>
              </a:ext>
            </a:extLst>
          </p:cNvPr>
          <p:cNvCxnSpPr>
            <a:stCxn id="6" idx="3"/>
          </p:cNvCxnSpPr>
          <p:nvPr/>
        </p:nvCxnSpPr>
        <p:spPr>
          <a:xfrm>
            <a:off x="4576109" y="1058382"/>
            <a:ext cx="120801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917ABB63-E6C9-4F0F-8C60-7CE066A42709}"/>
              </a:ext>
            </a:extLst>
          </p:cNvPr>
          <p:cNvCxnSpPr>
            <a:cxnSpLocks/>
            <a:endCxn id="6" idx="1"/>
          </p:cNvCxnSpPr>
          <p:nvPr/>
        </p:nvCxnSpPr>
        <p:spPr>
          <a:xfrm>
            <a:off x="2428528" y="1058382"/>
            <a:ext cx="83051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B1C37138-7046-4E2A-AF60-7A8B2B8BE79D}"/>
              </a:ext>
            </a:extLst>
          </p:cNvPr>
          <p:cNvCxnSpPr>
            <a:cxnSpLocks/>
            <a:endCxn id="7" idx="3"/>
          </p:cNvCxnSpPr>
          <p:nvPr/>
        </p:nvCxnSpPr>
        <p:spPr>
          <a:xfrm flipH="1">
            <a:off x="4576109" y="2267795"/>
            <a:ext cx="60400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87C6A78E-BC92-4EE3-8554-393FECC7736B}"/>
              </a:ext>
            </a:extLst>
          </p:cNvPr>
          <p:cNvCxnSpPr>
            <a:cxnSpLocks/>
          </p:cNvCxnSpPr>
          <p:nvPr/>
        </p:nvCxnSpPr>
        <p:spPr>
          <a:xfrm flipH="1" flipV="1">
            <a:off x="5180116" y="1058382"/>
            <a:ext cx="1" cy="120941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rganigramme : Jonction de sommaire 19">
            <a:extLst>
              <a:ext uri="{FF2B5EF4-FFF2-40B4-BE49-F238E27FC236}">
                <a16:creationId xmlns:a16="http://schemas.microsoft.com/office/drawing/2014/main" id="{03314FA4-15E3-4890-85A3-FE4E04E9C6B8}"/>
              </a:ext>
            </a:extLst>
          </p:cNvPr>
          <p:cNvSpPr/>
          <p:nvPr/>
        </p:nvSpPr>
        <p:spPr>
          <a:xfrm>
            <a:off x="1765816" y="747991"/>
            <a:ext cx="662712" cy="620782"/>
          </a:xfrm>
          <a:prstGeom prst="flowChartSummingJunct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AF104881-B818-4835-963E-831C680D6E6C}"/>
              </a:ext>
            </a:extLst>
          </p:cNvPr>
          <p:cNvCxnSpPr>
            <a:cxnSpLocks/>
            <a:endCxn id="20" idx="4"/>
          </p:cNvCxnSpPr>
          <p:nvPr/>
        </p:nvCxnSpPr>
        <p:spPr>
          <a:xfrm flipV="1">
            <a:off x="2097172" y="1368773"/>
            <a:ext cx="0" cy="899022"/>
          </a:xfrm>
          <a:prstGeom prst="straightConnector1">
            <a:avLst/>
          </a:prstGeom>
          <a:ln w="28575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EE5067A7-FADC-4FE4-ABCD-33A0BA5302D2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2097172" y="2267795"/>
            <a:ext cx="1161866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72976A15-0A69-48F6-BB6B-FE5608B815E8}"/>
              </a:ext>
            </a:extLst>
          </p:cNvPr>
          <p:cNvSpPr txBox="1"/>
          <p:nvPr/>
        </p:nvSpPr>
        <p:spPr>
          <a:xfrm>
            <a:off x="1750940" y="87371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+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D68737E1-000E-4C43-AF21-FC64C9A64E4B}"/>
              </a:ext>
            </a:extLst>
          </p:cNvPr>
          <p:cNvSpPr txBox="1"/>
          <p:nvPr/>
        </p:nvSpPr>
        <p:spPr>
          <a:xfrm>
            <a:off x="1969573" y="1053971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-</a:t>
            </a:r>
          </a:p>
        </p:txBody>
      </p: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E438E0B2-E16F-4C41-8977-29947B1ACF40}"/>
              </a:ext>
            </a:extLst>
          </p:cNvPr>
          <p:cNvCxnSpPr>
            <a:cxnSpLocks/>
          </p:cNvCxnSpPr>
          <p:nvPr/>
        </p:nvCxnSpPr>
        <p:spPr>
          <a:xfrm>
            <a:off x="1304403" y="1053971"/>
            <a:ext cx="44653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>
            <a:extLst>
              <a:ext uri="{FF2B5EF4-FFF2-40B4-BE49-F238E27FC236}">
                <a16:creationId xmlns:a16="http://schemas.microsoft.com/office/drawing/2014/main" id="{DEC18243-D402-4238-BCD9-D2BFE87C9554}"/>
              </a:ext>
            </a:extLst>
          </p:cNvPr>
          <p:cNvSpPr txBox="1"/>
          <p:nvPr/>
        </p:nvSpPr>
        <p:spPr>
          <a:xfrm>
            <a:off x="655260" y="503996"/>
            <a:ext cx="1013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2"/>
                </a:solidFill>
              </a:rPr>
              <a:t>consigne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7559CD8A-2469-4E0F-8CA4-B567B708F141}"/>
              </a:ext>
            </a:extLst>
          </p:cNvPr>
          <p:cNvSpPr txBox="1"/>
          <p:nvPr/>
        </p:nvSpPr>
        <p:spPr>
          <a:xfrm>
            <a:off x="5395779" y="503996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2"/>
                </a:solidFill>
              </a:rPr>
              <a:t>position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826237DB-C588-45EF-9BD6-FDDCCB17961D}"/>
              </a:ext>
            </a:extLst>
          </p:cNvPr>
          <p:cNvSpPr txBox="1"/>
          <p:nvPr/>
        </p:nvSpPr>
        <p:spPr>
          <a:xfrm>
            <a:off x="5383873" y="1184107"/>
            <a:ext cx="1156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(rd ou cm)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C4F2DCA0-B8F9-4051-91EF-3FB1EA333A1D}"/>
              </a:ext>
            </a:extLst>
          </p:cNvPr>
          <p:cNvSpPr txBox="1"/>
          <p:nvPr/>
        </p:nvSpPr>
        <p:spPr>
          <a:xfrm>
            <a:off x="889157" y="1181773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(V)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D572C6E2-1C75-4469-A5AB-C478995F92EC}"/>
              </a:ext>
            </a:extLst>
          </p:cNvPr>
          <p:cNvSpPr txBox="1"/>
          <p:nvPr/>
        </p:nvSpPr>
        <p:spPr>
          <a:xfrm>
            <a:off x="2170588" y="1586361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(V)</a:t>
            </a:r>
          </a:p>
        </p:txBody>
      </p:sp>
      <p:sp>
        <p:nvSpPr>
          <p:cNvPr id="36" name="Organigramme : Jonction de sommaire 35">
            <a:extLst>
              <a:ext uri="{FF2B5EF4-FFF2-40B4-BE49-F238E27FC236}">
                <a16:creationId xmlns:a16="http://schemas.microsoft.com/office/drawing/2014/main" id="{1610669E-CF25-4822-B7B8-2F32C6A54043}"/>
              </a:ext>
            </a:extLst>
          </p:cNvPr>
          <p:cNvSpPr/>
          <p:nvPr/>
        </p:nvSpPr>
        <p:spPr>
          <a:xfrm>
            <a:off x="7020117" y="4548660"/>
            <a:ext cx="662712" cy="620782"/>
          </a:xfrm>
          <a:prstGeom prst="flowChartSummingJunct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4578B95-422A-4B57-BF11-349D0EBF4388}"/>
              </a:ext>
            </a:extLst>
          </p:cNvPr>
          <p:cNvSpPr/>
          <p:nvPr/>
        </p:nvSpPr>
        <p:spPr>
          <a:xfrm>
            <a:off x="5256509" y="4494130"/>
            <a:ext cx="1317071" cy="7298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rgbClr val="002060"/>
                </a:solidFill>
              </a:rPr>
              <a:t>1 / </a:t>
            </a:r>
            <a:r>
              <a:rPr lang="fr-FR" sz="2800" dirty="0" err="1">
                <a:solidFill>
                  <a:srgbClr val="002060"/>
                </a:solidFill>
              </a:rPr>
              <a:t>Ki.p</a:t>
            </a:r>
            <a:endParaRPr lang="fr-FR" sz="2800" dirty="0">
              <a:solidFill>
                <a:srgbClr val="002060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88E43A7-2DF2-44A3-808D-9C2105CCEEBE}"/>
              </a:ext>
            </a:extLst>
          </p:cNvPr>
          <p:cNvSpPr/>
          <p:nvPr/>
        </p:nvSpPr>
        <p:spPr>
          <a:xfrm>
            <a:off x="5256509" y="5434697"/>
            <a:ext cx="1317071" cy="7298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err="1">
                <a:solidFill>
                  <a:srgbClr val="002060"/>
                </a:solidFill>
              </a:rPr>
              <a:t>Kd.p</a:t>
            </a:r>
            <a:endParaRPr lang="fr-FR" sz="2800" dirty="0">
              <a:solidFill>
                <a:srgbClr val="002060"/>
              </a:solidFill>
            </a:endParaRPr>
          </a:p>
        </p:txBody>
      </p:sp>
      <p:cxnSp>
        <p:nvCxnSpPr>
          <p:cNvPr id="40" name="Connecteur droit avec flèche 39">
            <a:extLst>
              <a:ext uri="{FF2B5EF4-FFF2-40B4-BE49-F238E27FC236}">
                <a16:creationId xmlns:a16="http://schemas.microsoft.com/office/drawing/2014/main" id="{0CF5FBEE-82B6-4026-9232-62600961C182}"/>
              </a:ext>
            </a:extLst>
          </p:cNvPr>
          <p:cNvCxnSpPr>
            <a:cxnSpLocks/>
          </p:cNvCxnSpPr>
          <p:nvPr/>
        </p:nvCxnSpPr>
        <p:spPr>
          <a:xfrm>
            <a:off x="4774630" y="4859051"/>
            <a:ext cx="48187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5F56E667-C89B-4B2C-9DAC-78B192A90921}"/>
              </a:ext>
            </a:extLst>
          </p:cNvPr>
          <p:cNvCxnSpPr>
            <a:cxnSpLocks/>
          </p:cNvCxnSpPr>
          <p:nvPr/>
        </p:nvCxnSpPr>
        <p:spPr>
          <a:xfrm>
            <a:off x="4774630" y="5799618"/>
            <a:ext cx="481878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5B9626EB-2AC1-4E83-B198-83FB4322A705}"/>
              </a:ext>
            </a:extLst>
          </p:cNvPr>
          <p:cNvCxnSpPr>
            <a:cxnSpLocks/>
            <a:endCxn id="36" idx="0"/>
          </p:cNvCxnSpPr>
          <p:nvPr/>
        </p:nvCxnSpPr>
        <p:spPr>
          <a:xfrm>
            <a:off x="7351473" y="3816220"/>
            <a:ext cx="0" cy="73244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91A98524-4ADC-4296-B1A0-D76D1F1D5AB4}"/>
              </a:ext>
            </a:extLst>
          </p:cNvPr>
          <p:cNvCxnSpPr>
            <a:cxnSpLocks/>
          </p:cNvCxnSpPr>
          <p:nvPr/>
        </p:nvCxnSpPr>
        <p:spPr>
          <a:xfrm>
            <a:off x="6573580" y="4859051"/>
            <a:ext cx="44653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6429DF6C-37E8-492B-993F-A2AF195C80EC}"/>
              </a:ext>
            </a:extLst>
          </p:cNvPr>
          <p:cNvCxnSpPr>
            <a:cxnSpLocks/>
            <a:endCxn id="36" idx="4"/>
          </p:cNvCxnSpPr>
          <p:nvPr/>
        </p:nvCxnSpPr>
        <p:spPr>
          <a:xfrm flipV="1">
            <a:off x="7351473" y="5169442"/>
            <a:ext cx="0" cy="630176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>
            <a:extLst>
              <a:ext uri="{FF2B5EF4-FFF2-40B4-BE49-F238E27FC236}">
                <a16:creationId xmlns:a16="http://schemas.microsoft.com/office/drawing/2014/main" id="{D5484D45-1A51-4AFC-A382-0531CC89A745}"/>
              </a:ext>
            </a:extLst>
          </p:cNvPr>
          <p:cNvCxnSpPr>
            <a:cxnSpLocks/>
            <a:stCxn id="39" idx="3"/>
          </p:cNvCxnSpPr>
          <p:nvPr/>
        </p:nvCxnSpPr>
        <p:spPr>
          <a:xfrm>
            <a:off x="6573580" y="5799618"/>
            <a:ext cx="777893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>
            <a:extLst>
              <a:ext uri="{FF2B5EF4-FFF2-40B4-BE49-F238E27FC236}">
                <a16:creationId xmlns:a16="http://schemas.microsoft.com/office/drawing/2014/main" id="{1FCBB851-EE86-45F7-8EA5-838E3FA22D02}"/>
              </a:ext>
            </a:extLst>
          </p:cNvPr>
          <p:cNvCxnSpPr>
            <a:cxnSpLocks/>
          </p:cNvCxnSpPr>
          <p:nvPr/>
        </p:nvCxnSpPr>
        <p:spPr>
          <a:xfrm>
            <a:off x="4779255" y="3816220"/>
            <a:ext cx="2572218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>
            <a:extLst>
              <a:ext uri="{FF2B5EF4-FFF2-40B4-BE49-F238E27FC236}">
                <a16:creationId xmlns:a16="http://schemas.microsoft.com/office/drawing/2014/main" id="{3EDB7C8B-CF64-45F2-8792-869B9E858D64}"/>
              </a:ext>
            </a:extLst>
          </p:cNvPr>
          <p:cNvCxnSpPr>
            <a:cxnSpLocks/>
          </p:cNvCxnSpPr>
          <p:nvPr/>
        </p:nvCxnSpPr>
        <p:spPr>
          <a:xfrm flipV="1">
            <a:off x="4774630" y="3816221"/>
            <a:ext cx="0" cy="1983397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ZoneTexte 63">
            <a:extLst>
              <a:ext uri="{FF2B5EF4-FFF2-40B4-BE49-F238E27FC236}">
                <a16:creationId xmlns:a16="http://schemas.microsoft.com/office/drawing/2014/main" id="{E63F3000-C6F9-46FC-BFB7-952F5364430C}"/>
              </a:ext>
            </a:extLst>
          </p:cNvPr>
          <p:cNvSpPr txBox="1"/>
          <p:nvPr/>
        </p:nvSpPr>
        <p:spPr>
          <a:xfrm>
            <a:off x="7020117" y="467438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+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88394D9C-6225-4979-BC16-260BB4EF3B01}"/>
              </a:ext>
            </a:extLst>
          </p:cNvPr>
          <p:cNvSpPr txBox="1"/>
          <p:nvPr/>
        </p:nvSpPr>
        <p:spPr>
          <a:xfrm>
            <a:off x="7201432" y="483135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+</a:t>
            </a: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FB0F3E8B-4C6D-4B04-8ACF-BD411D965E47}"/>
              </a:ext>
            </a:extLst>
          </p:cNvPr>
          <p:cNvSpPr txBox="1"/>
          <p:nvPr/>
        </p:nvSpPr>
        <p:spPr>
          <a:xfrm>
            <a:off x="7201432" y="447638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+</a:t>
            </a:r>
          </a:p>
        </p:txBody>
      </p:sp>
      <p:cxnSp>
        <p:nvCxnSpPr>
          <p:cNvPr id="68" name="Connecteur droit avec flèche 67">
            <a:extLst>
              <a:ext uri="{FF2B5EF4-FFF2-40B4-BE49-F238E27FC236}">
                <a16:creationId xmlns:a16="http://schemas.microsoft.com/office/drawing/2014/main" id="{A875C956-864A-4CE9-9FE9-6B7367D87B3A}"/>
              </a:ext>
            </a:extLst>
          </p:cNvPr>
          <p:cNvCxnSpPr>
            <a:cxnSpLocks/>
          </p:cNvCxnSpPr>
          <p:nvPr/>
        </p:nvCxnSpPr>
        <p:spPr>
          <a:xfrm>
            <a:off x="7682829" y="4859051"/>
            <a:ext cx="44653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avec flèche 68">
            <a:extLst>
              <a:ext uri="{FF2B5EF4-FFF2-40B4-BE49-F238E27FC236}">
                <a16:creationId xmlns:a16="http://schemas.microsoft.com/office/drawing/2014/main" id="{6FA8AFD6-9F23-484E-9125-92615A9804BB}"/>
              </a:ext>
            </a:extLst>
          </p:cNvPr>
          <p:cNvCxnSpPr>
            <a:cxnSpLocks/>
          </p:cNvCxnSpPr>
          <p:nvPr/>
        </p:nvCxnSpPr>
        <p:spPr>
          <a:xfrm>
            <a:off x="4099560" y="4859051"/>
            <a:ext cx="69742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ZoneTexte 70">
            <a:extLst>
              <a:ext uri="{FF2B5EF4-FFF2-40B4-BE49-F238E27FC236}">
                <a16:creationId xmlns:a16="http://schemas.microsoft.com/office/drawing/2014/main" id="{6C79A8BD-E1A7-4D3F-96BA-98BAB7279D49}"/>
              </a:ext>
            </a:extLst>
          </p:cNvPr>
          <p:cNvSpPr txBox="1"/>
          <p:nvPr/>
        </p:nvSpPr>
        <p:spPr>
          <a:xfrm>
            <a:off x="3853040" y="4438587"/>
            <a:ext cx="804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2"/>
                </a:solidFill>
              </a:rPr>
              <a:t>entrée</a:t>
            </a:r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4A99F4FB-08F0-4C4F-92E6-5F5BD614F7AF}"/>
              </a:ext>
            </a:extLst>
          </p:cNvPr>
          <p:cNvSpPr txBox="1"/>
          <p:nvPr/>
        </p:nvSpPr>
        <p:spPr>
          <a:xfrm>
            <a:off x="9324340" y="4433019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2"/>
                </a:solidFill>
              </a:rPr>
              <a:t>sortie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43B0426-11DB-4BB7-9D39-2E3503A7BD38}"/>
              </a:ext>
            </a:extLst>
          </p:cNvPr>
          <p:cNvSpPr/>
          <p:nvPr/>
        </p:nvSpPr>
        <p:spPr>
          <a:xfrm>
            <a:off x="8125097" y="4480793"/>
            <a:ext cx="958618" cy="7298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rgbClr val="002060"/>
                </a:solidFill>
              </a:rPr>
              <a:t>K</a:t>
            </a:r>
            <a:endParaRPr lang="fr-FR" sz="2800" baseline="-25000" dirty="0">
              <a:solidFill>
                <a:srgbClr val="002060"/>
              </a:solidFill>
            </a:endParaRPr>
          </a:p>
        </p:txBody>
      </p:sp>
      <p:cxnSp>
        <p:nvCxnSpPr>
          <p:cNvPr id="74" name="Connecteur droit avec flèche 73">
            <a:extLst>
              <a:ext uri="{FF2B5EF4-FFF2-40B4-BE49-F238E27FC236}">
                <a16:creationId xmlns:a16="http://schemas.microsoft.com/office/drawing/2014/main" id="{A0224EAE-B228-4716-823E-DC2D666E15DD}"/>
              </a:ext>
            </a:extLst>
          </p:cNvPr>
          <p:cNvCxnSpPr>
            <a:cxnSpLocks/>
          </p:cNvCxnSpPr>
          <p:nvPr/>
        </p:nvCxnSpPr>
        <p:spPr>
          <a:xfrm>
            <a:off x="9083715" y="4859963"/>
            <a:ext cx="60146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2545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34</Words>
  <Application>Microsoft Office PowerPoint</Application>
  <PresentationFormat>Grand écran</PresentationFormat>
  <Paragraphs>17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Julien Villemejane</dc:creator>
  <cp:lastModifiedBy>Julien Villemejane</cp:lastModifiedBy>
  <cp:revision>13</cp:revision>
  <dcterms:created xsi:type="dcterms:W3CDTF">2021-02-03T19:40:43Z</dcterms:created>
  <dcterms:modified xsi:type="dcterms:W3CDTF">2021-02-03T19:51:58Z</dcterms:modified>
</cp:coreProperties>
</file>