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9" autoAdjust="0"/>
  </p:normalViewPr>
  <p:slideViewPr>
    <p:cSldViewPr snapToGrid="0">
      <p:cViewPr varScale="1">
        <p:scale>
          <a:sx n="73" d="100"/>
          <a:sy n="73" d="100"/>
        </p:scale>
        <p:origin x="3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5DFC33AC-B659-4BEB-9541-9F1EAAF8D096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393BBF-AAD3-427E-A05F-B51A279EF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34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78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69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46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5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15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74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2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6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15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15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37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83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28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AD27-4F04-4DAC-8828-C83E17B8BDF1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35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fr/search?sxsrf=ALeKk00VxqxonBqdDWGd2F1UNKucqSUMpg:1625396512384&amp;q=comment+prononcer+m%C3%A9ticulosit%C3%A9&amp;stick=H4sIAAAAAAAAAOMIfcTowC3w8sc9YSnzSWtOXmM05OINKMrPK81LzkwsyczPE5LiYglJLcoVEpIS4OLLPbyyJDO5NCe_OLPk8EorFiWmtCKeRawKyfm5ual5JQoFQK35ecmpRQqoKgETtDr4aAAAAA&amp;sa=X&amp;ved=2ahUKEwiHj_XtocnxAhWnxYUKHVqUAhIQ3eEDMAB6BAgHEA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fr/search?sxsrf=ALeKk00VxqxonBqdDWGd2F1UNKucqSUMpg:1625396512384&amp;q=comment+prononcer+m%C3%A9ticulosit%C3%A9&amp;stick=H4sIAAAAAAAAAOMIfcTowC3w8sc9YSnzSWtOXmM05OINKMrPK81LzkwsyczPE5LiYglJLcoVEpIS4OLLPbyyJDO5NCe_OLPk8EorFiWmtCKeRawKyfm5ual5JQoFQK35ecmpRQqoKgETtDr4aAAAAA&amp;sa=X&amp;ved=2ahUKEwiHj_XtocnxAhWnxYUKHVqUAhIQ3eEDMAB6BAgHEA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9E45916E-A065-4B6B-82DF-820FACF14E11}"/>
              </a:ext>
            </a:extLst>
          </p:cNvPr>
          <p:cNvCxnSpPr/>
          <p:nvPr/>
        </p:nvCxnSpPr>
        <p:spPr>
          <a:xfrm>
            <a:off x="630072" y="1596819"/>
            <a:ext cx="0" cy="224379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A3EF5A3-0909-4732-BACD-75DF230B8DCE}"/>
              </a:ext>
            </a:extLst>
          </p:cNvPr>
          <p:cNvCxnSpPr>
            <a:cxnSpLocks/>
          </p:cNvCxnSpPr>
          <p:nvPr/>
        </p:nvCxnSpPr>
        <p:spPr>
          <a:xfrm flipH="1">
            <a:off x="2606957" y="1049287"/>
            <a:ext cx="716" cy="441841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35088BD-8C3F-45C1-B9B2-C059DB86EF8D}"/>
              </a:ext>
            </a:extLst>
          </p:cNvPr>
          <p:cNvSpPr/>
          <p:nvPr/>
        </p:nvSpPr>
        <p:spPr>
          <a:xfrm>
            <a:off x="2375011" y="478407"/>
            <a:ext cx="363738" cy="65654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6EC2F3-A7C1-47EF-99EE-8A4D439F58AA}"/>
              </a:ext>
            </a:extLst>
          </p:cNvPr>
          <p:cNvSpPr txBox="1"/>
          <p:nvPr/>
        </p:nvSpPr>
        <p:spPr>
          <a:xfrm rot="16200000">
            <a:off x="2193211" y="659857"/>
            <a:ext cx="721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PROJET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B20AE-790C-4893-8F28-B79FDAB85AC2}"/>
              </a:ext>
            </a:extLst>
          </p:cNvPr>
          <p:cNvSpPr/>
          <p:nvPr/>
        </p:nvSpPr>
        <p:spPr>
          <a:xfrm>
            <a:off x="2851918" y="478407"/>
            <a:ext cx="3654865" cy="65562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FFC44E-FBC7-449F-AA4C-8FB4EB25D1D1}"/>
              </a:ext>
            </a:extLst>
          </p:cNvPr>
          <p:cNvSpPr txBox="1"/>
          <p:nvPr/>
        </p:nvSpPr>
        <p:spPr>
          <a:xfrm>
            <a:off x="2851917" y="478405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Sujet / __________________________________________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85F5C77-A05F-44A4-A29B-9AD04258B809}"/>
              </a:ext>
            </a:extLst>
          </p:cNvPr>
          <p:cNvSpPr txBox="1"/>
          <p:nvPr/>
        </p:nvSpPr>
        <p:spPr>
          <a:xfrm>
            <a:off x="2851916" y="734187"/>
            <a:ext cx="133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Groupe /  _______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3B73C52-21C7-4CC4-B7CE-8C2108CE7890}"/>
              </a:ext>
            </a:extLst>
          </p:cNvPr>
          <p:cNvSpPr txBox="1"/>
          <p:nvPr/>
        </p:nvSpPr>
        <p:spPr>
          <a:xfrm>
            <a:off x="4140966" y="731109"/>
            <a:ext cx="133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Equipe /  _______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348261" y="979442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I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6C128F0-3E49-435E-BF71-A6B174F8578F}"/>
              </a:ext>
            </a:extLst>
          </p:cNvPr>
          <p:cNvSpPr/>
          <p:nvPr/>
        </p:nvSpPr>
        <p:spPr>
          <a:xfrm>
            <a:off x="378367" y="1658879"/>
            <a:ext cx="363738" cy="99335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63086D0-094B-4667-BD98-D64816CA5B34}"/>
              </a:ext>
            </a:extLst>
          </p:cNvPr>
          <p:cNvSpPr txBox="1"/>
          <p:nvPr/>
        </p:nvSpPr>
        <p:spPr>
          <a:xfrm rot="16200000">
            <a:off x="60592" y="2018856"/>
            <a:ext cx="993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Interstate" panose="00000400000000000000" pitchFamily="2" charset="0"/>
              </a:rPr>
              <a:t>EQUIPE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806F71-32EA-4C3F-92C2-8C71BE6229BA}"/>
              </a:ext>
            </a:extLst>
          </p:cNvPr>
          <p:cNvSpPr/>
          <p:nvPr/>
        </p:nvSpPr>
        <p:spPr>
          <a:xfrm>
            <a:off x="832720" y="1658878"/>
            <a:ext cx="2188393" cy="99335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7E5491A9-4755-42E1-A907-35B70258FC3A}"/>
              </a:ext>
            </a:extLst>
          </p:cNvPr>
          <p:cNvCxnSpPr>
            <a:cxnSpLocks/>
          </p:cNvCxnSpPr>
          <p:nvPr/>
        </p:nvCxnSpPr>
        <p:spPr>
          <a:xfrm>
            <a:off x="2105454" y="1520728"/>
            <a:ext cx="461292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B4256B38-7428-44CD-A3B6-D80B8BC30540}"/>
              </a:ext>
            </a:extLst>
          </p:cNvPr>
          <p:cNvCxnSpPr>
            <a:cxnSpLocks/>
          </p:cNvCxnSpPr>
          <p:nvPr/>
        </p:nvCxnSpPr>
        <p:spPr>
          <a:xfrm flipV="1">
            <a:off x="2556622" y="1479511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F09E5E7A-F3A0-47F4-86B1-C4CE2D5E92D1}"/>
              </a:ext>
            </a:extLst>
          </p:cNvPr>
          <p:cNvCxnSpPr>
            <a:cxnSpLocks/>
          </p:cNvCxnSpPr>
          <p:nvPr/>
        </p:nvCxnSpPr>
        <p:spPr>
          <a:xfrm flipV="1">
            <a:off x="2065384" y="1516827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6607F276-FB2E-4A11-8D35-A44B408E7E9D}"/>
              </a:ext>
            </a:extLst>
          </p:cNvPr>
          <p:cNvCxnSpPr>
            <a:cxnSpLocks/>
          </p:cNvCxnSpPr>
          <p:nvPr/>
        </p:nvCxnSpPr>
        <p:spPr>
          <a:xfrm flipV="1">
            <a:off x="669770" y="1559402"/>
            <a:ext cx="1406520" cy="340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C72EAC83-F0E1-45FA-B77B-6C8A6F3DA7AA}"/>
              </a:ext>
            </a:extLst>
          </p:cNvPr>
          <p:cNvCxnSpPr>
            <a:cxnSpLocks/>
          </p:cNvCxnSpPr>
          <p:nvPr/>
        </p:nvCxnSpPr>
        <p:spPr>
          <a:xfrm flipV="1">
            <a:off x="627089" y="1559402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Ellipse 119">
            <a:extLst>
              <a:ext uri="{FF2B5EF4-FFF2-40B4-BE49-F238E27FC236}">
                <a16:creationId xmlns:a16="http://schemas.microsoft.com/office/drawing/2014/main" id="{16CAD05F-1BD7-4D81-8BD0-599317C0E512}"/>
              </a:ext>
            </a:extLst>
          </p:cNvPr>
          <p:cNvSpPr/>
          <p:nvPr/>
        </p:nvSpPr>
        <p:spPr>
          <a:xfrm>
            <a:off x="946995" y="1531119"/>
            <a:ext cx="62467" cy="62299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85173B1-FD03-44D1-B400-7C93064B5E7D}"/>
              </a:ext>
            </a:extLst>
          </p:cNvPr>
          <p:cNvSpPr/>
          <p:nvPr/>
        </p:nvSpPr>
        <p:spPr>
          <a:xfrm>
            <a:off x="374078" y="3421127"/>
            <a:ext cx="658647" cy="136116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04FDB63-2F84-41F4-A323-F144B8B9559E}"/>
              </a:ext>
            </a:extLst>
          </p:cNvPr>
          <p:cNvSpPr/>
          <p:nvPr/>
        </p:nvSpPr>
        <p:spPr>
          <a:xfrm>
            <a:off x="374078" y="2852558"/>
            <a:ext cx="658647" cy="192973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A3DB5B34-B75D-4E52-A6FE-AE009404C6E5}"/>
              </a:ext>
            </a:extLst>
          </p:cNvPr>
          <p:cNvSpPr txBox="1"/>
          <p:nvPr/>
        </p:nvSpPr>
        <p:spPr>
          <a:xfrm rot="16200000">
            <a:off x="-241460" y="3663193"/>
            <a:ext cx="1926332" cy="30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Description brève</a:t>
            </a:r>
          </a:p>
        </p:txBody>
      </p:sp>
      <p:sp>
        <p:nvSpPr>
          <p:cNvPr id="5" name="AutoShape 2">
            <a:hlinkClick r:id="rId4"/>
            <a:extLst>
              <a:ext uri="{FF2B5EF4-FFF2-40B4-BE49-F238E27FC236}">
                <a16:creationId xmlns:a16="http://schemas.microsoft.com/office/drawing/2014/main" id="{2DE655EB-9D65-433F-BCE0-ADC8206FF3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57779" y="165298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0EA6A13-37B9-4768-970B-D3FA43D9C407}"/>
              </a:ext>
            </a:extLst>
          </p:cNvPr>
          <p:cNvSpPr txBox="1"/>
          <p:nvPr/>
        </p:nvSpPr>
        <p:spPr>
          <a:xfrm>
            <a:off x="318151" y="9495010"/>
            <a:ext cx="30500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© LEnsE / 2022</a:t>
            </a: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CE73BEA1-E57B-4794-9B82-D01D13D8C7F8}"/>
              </a:ext>
            </a:extLst>
          </p:cNvPr>
          <p:cNvSpPr/>
          <p:nvPr/>
        </p:nvSpPr>
        <p:spPr>
          <a:xfrm>
            <a:off x="3142694" y="1658879"/>
            <a:ext cx="363738" cy="99337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ZoneTexte 277">
            <a:extLst>
              <a:ext uri="{FF2B5EF4-FFF2-40B4-BE49-F238E27FC236}">
                <a16:creationId xmlns:a16="http://schemas.microsoft.com/office/drawing/2014/main" id="{319503F9-86F6-45D5-AC35-56C6515BBBF5}"/>
              </a:ext>
            </a:extLst>
          </p:cNvPr>
          <p:cNvSpPr txBox="1"/>
          <p:nvPr/>
        </p:nvSpPr>
        <p:spPr>
          <a:xfrm rot="16200000">
            <a:off x="2824906" y="2018869"/>
            <a:ext cx="993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Interstate" panose="00000400000000000000" pitchFamily="2" charset="0"/>
              </a:rPr>
              <a:t>MEMBRES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1B3CE0EB-7210-423E-99E0-ABB017A6D85E}"/>
              </a:ext>
            </a:extLst>
          </p:cNvPr>
          <p:cNvSpPr/>
          <p:nvPr/>
        </p:nvSpPr>
        <p:spPr>
          <a:xfrm>
            <a:off x="3597046" y="1658878"/>
            <a:ext cx="2919061" cy="993379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ZoneTexte 286">
            <a:extLst>
              <a:ext uri="{FF2B5EF4-FFF2-40B4-BE49-F238E27FC236}">
                <a16:creationId xmlns:a16="http://schemas.microsoft.com/office/drawing/2014/main" id="{AC45B191-8118-4EA8-BFA4-849E1793D411}"/>
              </a:ext>
            </a:extLst>
          </p:cNvPr>
          <p:cNvSpPr txBox="1"/>
          <p:nvPr/>
        </p:nvSpPr>
        <p:spPr>
          <a:xfrm>
            <a:off x="3605201" y="1652104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1 / __________________________________________</a:t>
            </a:r>
          </a:p>
        </p:txBody>
      </p:sp>
      <p:sp>
        <p:nvSpPr>
          <p:cNvPr id="293" name="ZoneTexte 292">
            <a:extLst>
              <a:ext uri="{FF2B5EF4-FFF2-40B4-BE49-F238E27FC236}">
                <a16:creationId xmlns:a16="http://schemas.microsoft.com/office/drawing/2014/main" id="{182532DE-0130-4EF1-B76B-48659A54DD7B}"/>
              </a:ext>
            </a:extLst>
          </p:cNvPr>
          <p:cNvSpPr txBox="1"/>
          <p:nvPr/>
        </p:nvSpPr>
        <p:spPr>
          <a:xfrm>
            <a:off x="3587994" y="1865372"/>
            <a:ext cx="28296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2 / __________________________________________</a:t>
            </a:r>
          </a:p>
        </p:txBody>
      </p:sp>
      <p:sp>
        <p:nvSpPr>
          <p:cNvPr id="294" name="ZoneTexte 293">
            <a:extLst>
              <a:ext uri="{FF2B5EF4-FFF2-40B4-BE49-F238E27FC236}">
                <a16:creationId xmlns:a16="http://schemas.microsoft.com/office/drawing/2014/main" id="{71AE93E9-8971-4371-AAED-F70626C52DCE}"/>
              </a:ext>
            </a:extLst>
          </p:cNvPr>
          <p:cNvSpPr txBox="1"/>
          <p:nvPr/>
        </p:nvSpPr>
        <p:spPr>
          <a:xfrm>
            <a:off x="3587994" y="2076324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3 / __________________________________________</a:t>
            </a:r>
          </a:p>
        </p:txBody>
      </p:sp>
      <p:sp>
        <p:nvSpPr>
          <p:cNvPr id="297" name="ZoneTexte 296">
            <a:extLst>
              <a:ext uri="{FF2B5EF4-FFF2-40B4-BE49-F238E27FC236}">
                <a16:creationId xmlns:a16="http://schemas.microsoft.com/office/drawing/2014/main" id="{4A4716EC-6213-4476-AE73-DC4DF91777A7}"/>
              </a:ext>
            </a:extLst>
          </p:cNvPr>
          <p:cNvSpPr txBox="1"/>
          <p:nvPr/>
        </p:nvSpPr>
        <p:spPr>
          <a:xfrm>
            <a:off x="3591944" y="2282821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4 / __________________________________________</a:t>
            </a: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3B545C88-5524-4646-BB0D-7E121E2A8DE7}"/>
              </a:ext>
            </a:extLst>
          </p:cNvPr>
          <p:cNvSpPr/>
          <p:nvPr/>
        </p:nvSpPr>
        <p:spPr>
          <a:xfrm>
            <a:off x="1125245" y="2852555"/>
            <a:ext cx="5381538" cy="1929739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6D10E842-6861-4512-BAC9-B0F166AF1CD2}"/>
              </a:ext>
            </a:extLst>
          </p:cNvPr>
          <p:cNvSpPr/>
          <p:nvPr/>
        </p:nvSpPr>
        <p:spPr>
          <a:xfrm>
            <a:off x="368640" y="4921955"/>
            <a:ext cx="658647" cy="453117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ZoneTexte 300">
            <a:extLst>
              <a:ext uri="{FF2B5EF4-FFF2-40B4-BE49-F238E27FC236}">
                <a16:creationId xmlns:a16="http://schemas.microsoft.com/office/drawing/2014/main" id="{4E531FC4-7E2D-4161-ABD5-99E7EEBD0407}"/>
              </a:ext>
            </a:extLst>
          </p:cNvPr>
          <p:cNvSpPr txBox="1"/>
          <p:nvPr/>
        </p:nvSpPr>
        <p:spPr>
          <a:xfrm rot="16200000">
            <a:off x="-1545242" y="7033653"/>
            <a:ext cx="4531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Schéma de principe (détaillé)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70E9E70-02F7-4859-A62D-7163B33B6884}"/>
              </a:ext>
            </a:extLst>
          </p:cNvPr>
          <p:cNvSpPr/>
          <p:nvPr/>
        </p:nvSpPr>
        <p:spPr>
          <a:xfrm>
            <a:off x="1119807" y="4921953"/>
            <a:ext cx="5381538" cy="453117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ZoneTexte 308">
            <a:extLst>
              <a:ext uri="{FF2B5EF4-FFF2-40B4-BE49-F238E27FC236}">
                <a16:creationId xmlns:a16="http://schemas.microsoft.com/office/drawing/2014/main" id="{ABFB7E83-0692-4D8B-ACAE-40117BDF96A0}"/>
              </a:ext>
            </a:extLst>
          </p:cNvPr>
          <p:cNvSpPr txBox="1"/>
          <p:nvPr/>
        </p:nvSpPr>
        <p:spPr>
          <a:xfrm>
            <a:off x="1207238" y="2928755"/>
            <a:ext cx="530189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  <a:latin typeface="Interstate" panose="00000400000000000000" pitchFamily="2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7597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9E45916E-A065-4B6B-82DF-820FACF14E11}"/>
              </a:ext>
            </a:extLst>
          </p:cNvPr>
          <p:cNvCxnSpPr/>
          <p:nvPr/>
        </p:nvCxnSpPr>
        <p:spPr>
          <a:xfrm>
            <a:off x="630072" y="1596819"/>
            <a:ext cx="0" cy="224379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A3EF5A3-0909-4732-BACD-75DF230B8DCE}"/>
              </a:ext>
            </a:extLst>
          </p:cNvPr>
          <p:cNvCxnSpPr>
            <a:cxnSpLocks/>
          </p:cNvCxnSpPr>
          <p:nvPr/>
        </p:nvCxnSpPr>
        <p:spPr>
          <a:xfrm flipH="1">
            <a:off x="2606957" y="1049287"/>
            <a:ext cx="716" cy="441841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35088BD-8C3F-45C1-B9B2-C059DB86EF8D}"/>
              </a:ext>
            </a:extLst>
          </p:cNvPr>
          <p:cNvSpPr/>
          <p:nvPr/>
        </p:nvSpPr>
        <p:spPr>
          <a:xfrm>
            <a:off x="2375011" y="478407"/>
            <a:ext cx="363738" cy="65654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6EC2F3-A7C1-47EF-99EE-8A4D439F58AA}"/>
              </a:ext>
            </a:extLst>
          </p:cNvPr>
          <p:cNvSpPr txBox="1"/>
          <p:nvPr/>
        </p:nvSpPr>
        <p:spPr>
          <a:xfrm rot="16200000">
            <a:off x="2193211" y="659857"/>
            <a:ext cx="721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PROJET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B20AE-790C-4893-8F28-B79FDAB85AC2}"/>
              </a:ext>
            </a:extLst>
          </p:cNvPr>
          <p:cNvSpPr/>
          <p:nvPr/>
        </p:nvSpPr>
        <p:spPr>
          <a:xfrm>
            <a:off x="2851918" y="478407"/>
            <a:ext cx="3654865" cy="65562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FFC44E-FBC7-449F-AA4C-8FB4EB25D1D1}"/>
              </a:ext>
            </a:extLst>
          </p:cNvPr>
          <p:cNvSpPr txBox="1"/>
          <p:nvPr/>
        </p:nvSpPr>
        <p:spPr>
          <a:xfrm>
            <a:off x="2851917" y="478405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Sujet / __________________________________________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85F5C77-A05F-44A4-A29B-9AD04258B809}"/>
              </a:ext>
            </a:extLst>
          </p:cNvPr>
          <p:cNvSpPr txBox="1"/>
          <p:nvPr/>
        </p:nvSpPr>
        <p:spPr>
          <a:xfrm>
            <a:off x="2851916" y="734187"/>
            <a:ext cx="133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Groupe /  _______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3B73C52-21C7-4CC4-B7CE-8C2108CE7890}"/>
              </a:ext>
            </a:extLst>
          </p:cNvPr>
          <p:cNvSpPr txBox="1"/>
          <p:nvPr/>
        </p:nvSpPr>
        <p:spPr>
          <a:xfrm>
            <a:off x="4140966" y="731109"/>
            <a:ext cx="133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Equipe /  _______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348261" y="979442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I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6C128F0-3E49-435E-BF71-A6B174F8578F}"/>
              </a:ext>
            </a:extLst>
          </p:cNvPr>
          <p:cNvSpPr/>
          <p:nvPr/>
        </p:nvSpPr>
        <p:spPr>
          <a:xfrm>
            <a:off x="378367" y="1658879"/>
            <a:ext cx="363738" cy="99335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63086D0-094B-4667-BD98-D64816CA5B34}"/>
              </a:ext>
            </a:extLst>
          </p:cNvPr>
          <p:cNvSpPr txBox="1"/>
          <p:nvPr/>
        </p:nvSpPr>
        <p:spPr>
          <a:xfrm rot="16200000">
            <a:off x="60592" y="2018856"/>
            <a:ext cx="993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Interstate" panose="00000400000000000000" pitchFamily="2" charset="0"/>
              </a:rPr>
              <a:t>ACTEURS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806F71-32EA-4C3F-92C2-8C71BE6229BA}"/>
              </a:ext>
            </a:extLst>
          </p:cNvPr>
          <p:cNvSpPr/>
          <p:nvPr/>
        </p:nvSpPr>
        <p:spPr>
          <a:xfrm>
            <a:off x="832720" y="1658878"/>
            <a:ext cx="2188393" cy="99335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7E5491A9-4755-42E1-A907-35B70258FC3A}"/>
              </a:ext>
            </a:extLst>
          </p:cNvPr>
          <p:cNvCxnSpPr>
            <a:cxnSpLocks/>
          </p:cNvCxnSpPr>
          <p:nvPr/>
        </p:nvCxnSpPr>
        <p:spPr>
          <a:xfrm>
            <a:off x="2105454" y="1520728"/>
            <a:ext cx="461292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B4256B38-7428-44CD-A3B6-D80B8BC30540}"/>
              </a:ext>
            </a:extLst>
          </p:cNvPr>
          <p:cNvCxnSpPr>
            <a:cxnSpLocks/>
          </p:cNvCxnSpPr>
          <p:nvPr/>
        </p:nvCxnSpPr>
        <p:spPr>
          <a:xfrm flipV="1">
            <a:off x="2556622" y="1479511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F09E5E7A-F3A0-47F4-86B1-C4CE2D5E92D1}"/>
              </a:ext>
            </a:extLst>
          </p:cNvPr>
          <p:cNvCxnSpPr>
            <a:cxnSpLocks/>
          </p:cNvCxnSpPr>
          <p:nvPr/>
        </p:nvCxnSpPr>
        <p:spPr>
          <a:xfrm flipV="1">
            <a:off x="2065384" y="1516827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6607F276-FB2E-4A11-8D35-A44B408E7E9D}"/>
              </a:ext>
            </a:extLst>
          </p:cNvPr>
          <p:cNvCxnSpPr>
            <a:cxnSpLocks/>
          </p:cNvCxnSpPr>
          <p:nvPr/>
        </p:nvCxnSpPr>
        <p:spPr>
          <a:xfrm flipV="1">
            <a:off x="669770" y="1559402"/>
            <a:ext cx="1406520" cy="340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C72EAC83-F0E1-45FA-B77B-6C8A6F3DA7AA}"/>
              </a:ext>
            </a:extLst>
          </p:cNvPr>
          <p:cNvCxnSpPr>
            <a:cxnSpLocks/>
          </p:cNvCxnSpPr>
          <p:nvPr/>
        </p:nvCxnSpPr>
        <p:spPr>
          <a:xfrm flipV="1">
            <a:off x="627089" y="1559402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Ellipse 119">
            <a:extLst>
              <a:ext uri="{FF2B5EF4-FFF2-40B4-BE49-F238E27FC236}">
                <a16:creationId xmlns:a16="http://schemas.microsoft.com/office/drawing/2014/main" id="{16CAD05F-1BD7-4D81-8BD0-599317C0E512}"/>
              </a:ext>
            </a:extLst>
          </p:cNvPr>
          <p:cNvSpPr/>
          <p:nvPr/>
        </p:nvSpPr>
        <p:spPr>
          <a:xfrm>
            <a:off x="946995" y="1531119"/>
            <a:ext cx="62467" cy="62299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04FDB63-2F84-41F4-A323-F144B8B9559E}"/>
              </a:ext>
            </a:extLst>
          </p:cNvPr>
          <p:cNvSpPr/>
          <p:nvPr/>
        </p:nvSpPr>
        <p:spPr>
          <a:xfrm>
            <a:off x="374079" y="2852559"/>
            <a:ext cx="363738" cy="659910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A3DB5B34-B75D-4E52-A6FE-AE009404C6E5}"/>
              </a:ext>
            </a:extLst>
          </p:cNvPr>
          <p:cNvSpPr txBox="1"/>
          <p:nvPr/>
        </p:nvSpPr>
        <p:spPr>
          <a:xfrm rot="16200000">
            <a:off x="-2746506" y="5998222"/>
            <a:ext cx="6599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Cas d’utilisation / Scénario d’usage</a:t>
            </a:r>
          </a:p>
        </p:txBody>
      </p:sp>
      <p:sp>
        <p:nvSpPr>
          <p:cNvPr id="5" name="AutoShape 2">
            <a:hlinkClick r:id="rId4"/>
            <a:extLst>
              <a:ext uri="{FF2B5EF4-FFF2-40B4-BE49-F238E27FC236}">
                <a16:creationId xmlns:a16="http://schemas.microsoft.com/office/drawing/2014/main" id="{2DE655EB-9D65-433F-BCE0-ADC8206FF3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57779" y="165298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0EA6A13-37B9-4768-970B-D3FA43D9C407}"/>
              </a:ext>
            </a:extLst>
          </p:cNvPr>
          <p:cNvSpPr txBox="1"/>
          <p:nvPr/>
        </p:nvSpPr>
        <p:spPr>
          <a:xfrm>
            <a:off x="318151" y="9495010"/>
            <a:ext cx="30500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© LEnsE / 2022</a:t>
            </a: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CE73BEA1-E57B-4794-9B82-D01D13D8C7F8}"/>
              </a:ext>
            </a:extLst>
          </p:cNvPr>
          <p:cNvSpPr/>
          <p:nvPr/>
        </p:nvSpPr>
        <p:spPr>
          <a:xfrm>
            <a:off x="3142694" y="1658879"/>
            <a:ext cx="363738" cy="99337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ZoneTexte 277">
            <a:extLst>
              <a:ext uri="{FF2B5EF4-FFF2-40B4-BE49-F238E27FC236}">
                <a16:creationId xmlns:a16="http://schemas.microsoft.com/office/drawing/2014/main" id="{319503F9-86F6-45D5-AC35-56C6515BBBF5}"/>
              </a:ext>
            </a:extLst>
          </p:cNvPr>
          <p:cNvSpPr txBox="1"/>
          <p:nvPr/>
        </p:nvSpPr>
        <p:spPr>
          <a:xfrm rot="16200000">
            <a:off x="2786013" y="1935024"/>
            <a:ext cx="1090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Interstate" panose="00000400000000000000" pitchFamily="2" charset="0"/>
              </a:rPr>
              <a:t>EVENEMENTS DECLENCHEURS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1B3CE0EB-7210-423E-99E0-ABB017A6D85E}"/>
              </a:ext>
            </a:extLst>
          </p:cNvPr>
          <p:cNvSpPr/>
          <p:nvPr/>
        </p:nvSpPr>
        <p:spPr>
          <a:xfrm>
            <a:off x="3597046" y="1658878"/>
            <a:ext cx="2919061" cy="993379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ZoneTexte 286">
            <a:extLst>
              <a:ext uri="{FF2B5EF4-FFF2-40B4-BE49-F238E27FC236}">
                <a16:creationId xmlns:a16="http://schemas.microsoft.com/office/drawing/2014/main" id="{AC45B191-8118-4EA8-BFA4-849E1793D411}"/>
              </a:ext>
            </a:extLst>
          </p:cNvPr>
          <p:cNvSpPr txBox="1"/>
          <p:nvPr/>
        </p:nvSpPr>
        <p:spPr>
          <a:xfrm>
            <a:off x="3605201" y="1652104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1 / __________________________________________</a:t>
            </a:r>
          </a:p>
        </p:txBody>
      </p:sp>
      <p:sp>
        <p:nvSpPr>
          <p:cNvPr id="293" name="ZoneTexte 292">
            <a:extLst>
              <a:ext uri="{FF2B5EF4-FFF2-40B4-BE49-F238E27FC236}">
                <a16:creationId xmlns:a16="http://schemas.microsoft.com/office/drawing/2014/main" id="{182532DE-0130-4EF1-B76B-48659A54DD7B}"/>
              </a:ext>
            </a:extLst>
          </p:cNvPr>
          <p:cNvSpPr txBox="1"/>
          <p:nvPr/>
        </p:nvSpPr>
        <p:spPr>
          <a:xfrm>
            <a:off x="3587994" y="1865372"/>
            <a:ext cx="28296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2 / __________________________________________</a:t>
            </a:r>
          </a:p>
        </p:txBody>
      </p:sp>
      <p:sp>
        <p:nvSpPr>
          <p:cNvPr id="294" name="ZoneTexte 293">
            <a:extLst>
              <a:ext uri="{FF2B5EF4-FFF2-40B4-BE49-F238E27FC236}">
                <a16:creationId xmlns:a16="http://schemas.microsoft.com/office/drawing/2014/main" id="{71AE93E9-8971-4371-AAED-F70626C52DCE}"/>
              </a:ext>
            </a:extLst>
          </p:cNvPr>
          <p:cNvSpPr txBox="1"/>
          <p:nvPr/>
        </p:nvSpPr>
        <p:spPr>
          <a:xfrm>
            <a:off x="3587994" y="2076324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3 / __________________________________________</a:t>
            </a:r>
          </a:p>
        </p:txBody>
      </p:sp>
      <p:sp>
        <p:nvSpPr>
          <p:cNvPr id="297" name="ZoneTexte 296">
            <a:extLst>
              <a:ext uri="{FF2B5EF4-FFF2-40B4-BE49-F238E27FC236}">
                <a16:creationId xmlns:a16="http://schemas.microsoft.com/office/drawing/2014/main" id="{4A4716EC-6213-4476-AE73-DC4DF91777A7}"/>
              </a:ext>
            </a:extLst>
          </p:cNvPr>
          <p:cNvSpPr txBox="1"/>
          <p:nvPr/>
        </p:nvSpPr>
        <p:spPr>
          <a:xfrm>
            <a:off x="3591944" y="2282821"/>
            <a:ext cx="3565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4 / __________________________________________</a:t>
            </a: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3B545C88-5524-4646-BB0D-7E121E2A8DE7}"/>
              </a:ext>
            </a:extLst>
          </p:cNvPr>
          <p:cNvSpPr/>
          <p:nvPr/>
        </p:nvSpPr>
        <p:spPr>
          <a:xfrm>
            <a:off x="832720" y="2852555"/>
            <a:ext cx="5674063" cy="659911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59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83</Words>
  <Application>Microsoft Office PowerPoint</Application>
  <PresentationFormat>Format A4 (210 x 297 mm)</PresentationFormat>
  <Paragraphs>36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Interstate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Villemejane</dc:creator>
  <cp:lastModifiedBy>Julien Villemejane</cp:lastModifiedBy>
  <cp:revision>196</cp:revision>
  <cp:lastPrinted>2021-06-15T06:19:52Z</cp:lastPrinted>
  <dcterms:created xsi:type="dcterms:W3CDTF">2021-06-14T06:31:25Z</dcterms:created>
  <dcterms:modified xsi:type="dcterms:W3CDTF">2022-01-07T07:18:09Z</dcterms:modified>
</cp:coreProperties>
</file>