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7"/>
  </p:notesMasterIdLst>
  <p:sldIdLst>
    <p:sldId id="256" r:id="rId2"/>
    <p:sldId id="320" r:id="rId3"/>
    <p:sldId id="323" r:id="rId4"/>
    <p:sldId id="324" r:id="rId5"/>
    <p:sldId id="32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002060"/>
    <a:srgbClr val="D6B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DBB9-15CD-9A55-E750-6031775C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115805-987F-AD18-ADA8-C67FB52CE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AAD54-593C-6C4C-B908-EB9F95146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8A475-4C65-2ADD-6229-DDB6DAE4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1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3DEF-6AE8-B975-3D94-E4C5AF58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61CD8D-BA2A-34BF-A492-F15A03BA3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D5467A-CD10-A9BF-0EEF-D6D229340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AA4A3-C334-3AC4-9B25-488EE3349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54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92581-E32B-248A-6EF5-8AF6D8C2D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781F24-39CC-7D81-8BCB-1714B2BA1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B9564A-2BD2-54A1-C3C1-B4C70B258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704FF3-D1D4-AB8F-25E1-6D90B3105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8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2A08A-350A-6C63-4CD4-F9F8EFB77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33E99E-D2C9-242B-D61B-E422D5B09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3B39BF-EB77-4DC9-F3C8-CCCEFC34F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879EA6-7F9C-5FE8-04D5-55DD04BB5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6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ONIP-2 / FISA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r>
              <a:rPr lang="fr-FR" sz="4000" dirty="0" err="1"/>
              <a:t>Détramage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DEA2-6250-6A02-DC18-B2689B86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AC753-DD00-7FF7-5A28-AF44C19141A2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74150E-74C9-0933-2894-BCE82D2563D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Déroulement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82EF4-6E9E-9498-BB05-22BE57675BF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BA3EC0-160B-2722-D278-A9B69E924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F6758FB-F39B-D731-11C2-3D77E4E0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23607"/>
            <a:ext cx="2540524" cy="1905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CFD44B-E758-B0A5-1359-8D5DEB4C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2" y="3588547"/>
            <a:ext cx="2320850" cy="1745846"/>
          </a:xfrm>
          <a:prstGeom prst="rect">
            <a:avLst/>
          </a:prstGeom>
        </p:spPr>
      </p:pic>
      <p:pic>
        <p:nvPicPr>
          <p:cNvPr id="12" name="Image 11" descr="Une image contenant objet astronomique, obscurité, noir, Événement céleste&#10;&#10;Description générée automatiquement">
            <a:extLst>
              <a:ext uri="{FF2B5EF4-FFF2-40B4-BE49-F238E27FC236}">
                <a16:creationId xmlns:a16="http://schemas.microsoft.com/office/drawing/2014/main" id="{E2DB7374-39F9-5DBE-1E6E-B1F21BB3F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3" y="3588547"/>
            <a:ext cx="954786" cy="763829"/>
          </a:xfrm>
          <a:prstGeom prst="rect">
            <a:avLst/>
          </a:prstGeom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FAE40F2-0A1E-5C46-E8D4-F1B6572F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5" y="5493940"/>
            <a:ext cx="1928598" cy="13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F35711-3A82-D001-2D6F-C7D2682E035D}"/>
              </a:ext>
            </a:extLst>
          </p:cNvPr>
          <p:cNvSpPr txBox="1"/>
          <p:nvPr/>
        </p:nvSpPr>
        <p:spPr>
          <a:xfrm>
            <a:off x="3620079" y="3445161"/>
            <a:ext cx="193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3 séquences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1867DA-C259-6780-3D39-CBB4D8A931FD}"/>
              </a:ext>
            </a:extLst>
          </p:cNvPr>
          <p:cNvSpPr/>
          <p:nvPr/>
        </p:nvSpPr>
        <p:spPr>
          <a:xfrm>
            <a:off x="3620079" y="1631562"/>
            <a:ext cx="2670992" cy="257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TP1 - Diffraction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79CBC9-0C6F-91CE-69EC-B5A8C175A745}"/>
              </a:ext>
            </a:extLst>
          </p:cNvPr>
          <p:cNvSpPr/>
          <p:nvPr/>
        </p:nvSpPr>
        <p:spPr>
          <a:xfrm>
            <a:off x="3620078" y="1943269"/>
            <a:ext cx="2670993" cy="257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TP2/3 – Filtrage </a:t>
            </a:r>
            <a:r>
              <a:rPr lang="fr-FR" sz="1400" b="1" dirty="0" err="1">
                <a:solidFill>
                  <a:schemeClr val="tx1"/>
                </a:solidFill>
              </a:rPr>
              <a:t>Détramage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493EC3-3ED3-AC71-68C6-6E3C8A4F5004}"/>
              </a:ext>
            </a:extLst>
          </p:cNvPr>
          <p:cNvSpPr/>
          <p:nvPr/>
        </p:nvSpPr>
        <p:spPr>
          <a:xfrm>
            <a:off x="3620079" y="3970461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4B6199-89B5-2EE0-51F1-6C921DBCBC9E}"/>
              </a:ext>
            </a:extLst>
          </p:cNvPr>
          <p:cNvSpPr/>
          <p:nvPr/>
        </p:nvSpPr>
        <p:spPr>
          <a:xfrm>
            <a:off x="3620079" y="4613410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0EFC03-3AF4-1F55-F5EF-A0828D36E150}"/>
              </a:ext>
            </a:extLst>
          </p:cNvPr>
          <p:cNvSpPr/>
          <p:nvPr/>
        </p:nvSpPr>
        <p:spPr>
          <a:xfrm>
            <a:off x="3620079" y="5256359"/>
            <a:ext cx="2320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36E26-517B-8FB0-F81C-B5922FBE3524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E6653D-F0AA-E196-5E20-9F9166D7EDF2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C0E084-04BA-01D9-56F2-6CEC771B022E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F50335-FD71-42B1-A255-7EA36E1DA0D9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435FFF-4A68-7153-6B3F-AE350E9CF372}"/>
              </a:ext>
            </a:extLst>
          </p:cNvPr>
          <p:cNvSpPr/>
          <p:nvPr/>
        </p:nvSpPr>
        <p:spPr>
          <a:xfrm>
            <a:off x="11327289" y="446722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1E259A-D9DD-9163-7571-569BF6A40F53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B6DE10-8475-633F-1122-594557E650EA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B3E1B-9BE5-F493-2DFA-09B1AB1B0BA9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138F17-D5E8-13FB-6AEC-C89E794125E6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C6FFD9-5BED-D122-1A2F-F736F3B24612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27A36F-4E13-E953-0943-AA43965C8978}"/>
              </a:ext>
            </a:extLst>
          </p:cNvPr>
          <p:cNvSpPr/>
          <p:nvPr/>
        </p:nvSpPr>
        <p:spPr>
          <a:xfrm>
            <a:off x="10332720" y="447927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6E520-3265-1FC6-C490-C078F449DAE0}"/>
              </a:ext>
            </a:extLst>
          </p:cNvPr>
          <p:cNvSpPr/>
          <p:nvPr/>
        </p:nvSpPr>
        <p:spPr>
          <a:xfrm>
            <a:off x="10332720" y="522158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ECEF21-ED07-AEAE-B797-5124CFE4D1BB}"/>
              </a:ext>
            </a:extLst>
          </p:cNvPr>
          <p:cNvSpPr/>
          <p:nvPr/>
        </p:nvSpPr>
        <p:spPr>
          <a:xfrm>
            <a:off x="11327289" y="5621560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F29D9F-4C74-37BE-3B27-0E1DA2DBFFCC}"/>
              </a:ext>
            </a:extLst>
          </p:cNvPr>
          <p:cNvSpPr/>
          <p:nvPr/>
        </p:nvSpPr>
        <p:spPr>
          <a:xfrm>
            <a:off x="10703028" y="5625691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D5450D-EFC5-46A6-CF74-2810518A5390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60F132-C6FA-1C73-9EB0-C2E792DCCC0D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1F75BB-6A37-9439-4E39-B762E61F774A}"/>
              </a:ext>
            </a:extLst>
          </p:cNvPr>
          <p:cNvSpPr/>
          <p:nvPr/>
        </p:nvSpPr>
        <p:spPr>
          <a:xfrm>
            <a:off x="10130029" y="4942242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45BA83-21FB-A26F-0EF5-C2B21666003D}"/>
              </a:ext>
            </a:extLst>
          </p:cNvPr>
          <p:cNvSpPr/>
          <p:nvPr/>
        </p:nvSpPr>
        <p:spPr>
          <a:xfrm>
            <a:off x="11327289" y="3237259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541E0-6380-2436-29EA-97D26DC8570F}"/>
              </a:ext>
            </a:extLst>
          </p:cNvPr>
          <p:cNvSpPr/>
          <p:nvPr/>
        </p:nvSpPr>
        <p:spPr>
          <a:xfrm>
            <a:off x="9808481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2334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3255-D3A1-E9EE-75F7-8CF981A3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BE0EC6-6A12-2CB4-7DD8-89ED894F2FD5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D4DA90-1A67-8BAB-2941-7382D814332A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 err="1"/>
              <a:t>Détramage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47985-68A5-A169-8C99-8AF0E138E863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E2E9F7-41F0-0DAE-0C56-14406819A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2F39415-3E21-0455-CB07-DAB7BDD797FA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 / </a:t>
            </a:r>
            <a:r>
              <a:rPr lang="fr-FR" sz="1600" dirty="0" err="1">
                <a:solidFill>
                  <a:schemeClr val="tx1"/>
                </a:solidFill>
              </a:rPr>
              <a:t>Détramage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D061B-661D-E3BA-264D-1A173A890CCC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 séances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B322B9-0F39-EE43-4CCA-52C6C306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2" y="2894315"/>
            <a:ext cx="3550081" cy="30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A3D8E6-C8B8-6856-DAC8-6580EFDD5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58" y="4413612"/>
            <a:ext cx="1528731" cy="1052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251B287-7234-881E-5966-4C7CECD1ACB6}"/>
              </a:ext>
            </a:extLst>
          </p:cNvPr>
          <p:cNvSpPr txBox="1"/>
          <p:nvPr/>
        </p:nvSpPr>
        <p:spPr>
          <a:xfrm>
            <a:off x="4690532" y="295560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Génération de trames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728F71-78AE-5DFD-CEC6-C0D2FC7F15A9}"/>
              </a:ext>
            </a:extLst>
          </p:cNvPr>
          <p:cNvSpPr txBox="1"/>
          <p:nvPr/>
        </p:nvSpPr>
        <p:spPr>
          <a:xfrm>
            <a:off x="4714653" y="328787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 de FFT sur des images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159CD72-1E5B-88C6-911A-76A0D508D423}"/>
              </a:ext>
            </a:extLst>
          </p:cNvPr>
          <p:cNvSpPr txBox="1"/>
          <p:nvPr/>
        </p:nvSpPr>
        <p:spPr>
          <a:xfrm>
            <a:off x="4714653" y="3638981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Détramage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 / Filtrage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308CCA-C783-2BBB-C9E0-C90E614E9220}"/>
              </a:ext>
            </a:extLst>
          </p:cNvPr>
          <p:cNvSpPr/>
          <p:nvPr/>
        </p:nvSpPr>
        <p:spPr>
          <a:xfrm>
            <a:off x="8596281" y="6073652"/>
            <a:ext cx="2212848" cy="6905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Démarche scientifique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Figures pertinentes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Analyse des phénomènes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B0A13303-82A7-BFAF-8697-4E7B3C175658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Simulation des expériences de </a:t>
            </a:r>
            <a:r>
              <a:rPr lang="fr-FR" sz="2000" b="1" dirty="0" err="1">
                <a:solidFill>
                  <a:srgbClr val="0070C0"/>
                </a:solidFill>
              </a:rPr>
              <a:t>détramage</a:t>
            </a:r>
            <a:r>
              <a:rPr lang="fr-FR" sz="2000" b="1" dirty="0">
                <a:solidFill>
                  <a:srgbClr val="0070C0"/>
                </a:solidFill>
              </a:rPr>
              <a:t> / filtrage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18DA5F-0AD4-93F3-84B5-E08126B531BC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7EA25-795B-9ECE-0BEF-520144100EAE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B1E61-1FC6-B0DA-631F-B9FA6C707715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6C510-B666-7CE2-2AB5-7C504E291943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6382EE-57A7-6A1B-093D-0B149E4879A5}"/>
              </a:ext>
            </a:extLst>
          </p:cNvPr>
          <p:cNvSpPr/>
          <p:nvPr/>
        </p:nvSpPr>
        <p:spPr>
          <a:xfrm>
            <a:off x="11327289" y="446722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FFA0BD-30DF-57DA-E29F-562908B3F495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AAE076-EF60-3323-EBE4-AB7F130AF21C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E5C60-1411-E660-E0CE-744675C47438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3C6E56-D7CB-C68F-15C4-40AD1DA1C62D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0AD84C-60F6-5BA8-F49F-84175FAAC495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68C434-7A94-6E9D-FC77-0F53C5F05072}"/>
              </a:ext>
            </a:extLst>
          </p:cNvPr>
          <p:cNvSpPr/>
          <p:nvPr/>
        </p:nvSpPr>
        <p:spPr>
          <a:xfrm>
            <a:off x="10332720" y="447927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A3F30D-0D63-EEFA-D4C0-8B7C2EC1B098}"/>
              </a:ext>
            </a:extLst>
          </p:cNvPr>
          <p:cNvSpPr/>
          <p:nvPr/>
        </p:nvSpPr>
        <p:spPr>
          <a:xfrm>
            <a:off x="10332720" y="522158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1C3E45-4BA1-914F-219D-D35E1478900C}"/>
              </a:ext>
            </a:extLst>
          </p:cNvPr>
          <p:cNvSpPr/>
          <p:nvPr/>
        </p:nvSpPr>
        <p:spPr>
          <a:xfrm>
            <a:off x="11327289" y="5621560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634D6-AAED-2215-8E88-5325996774F8}"/>
              </a:ext>
            </a:extLst>
          </p:cNvPr>
          <p:cNvSpPr/>
          <p:nvPr/>
        </p:nvSpPr>
        <p:spPr>
          <a:xfrm>
            <a:off x="10703028" y="5625691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7381F3D-9E98-9139-4D01-C869B4C617D5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296D2F-3105-6E42-0E23-4C73E0F8E075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5B3D20-CB6C-0E93-3EF1-20C3EAFE4897}"/>
              </a:ext>
            </a:extLst>
          </p:cNvPr>
          <p:cNvSpPr/>
          <p:nvPr/>
        </p:nvSpPr>
        <p:spPr>
          <a:xfrm>
            <a:off x="10130029" y="4942242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466906-FB5D-D01B-F215-B7C12EBB8EE3}"/>
              </a:ext>
            </a:extLst>
          </p:cNvPr>
          <p:cNvSpPr/>
          <p:nvPr/>
        </p:nvSpPr>
        <p:spPr>
          <a:xfrm>
            <a:off x="11327289" y="3237259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EF09DA-7ACF-46A6-0511-16DD85AA49BB}"/>
              </a:ext>
            </a:extLst>
          </p:cNvPr>
          <p:cNvSpPr/>
          <p:nvPr/>
        </p:nvSpPr>
        <p:spPr>
          <a:xfrm>
            <a:off x="9808481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79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B2F89-A3F1-ED59-654B-C0CB2C366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6AF40F-1C80-A8CD-F5BF-923517345341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B13FF1-AE11-B561-F1E8-46FF8BAE3A3D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Filtrage </a:t>
            </a:r>
            <a:r>
              <a:rPr lang="fr-FR" sz="4000" dirty="0" err="1"/>
              <a:t>Détramage</a:t>
            </a:r>
            <a:r>
              <a:rPr lang="fr-FR" sz="4000" dirty="0"/>
              <a:t> / </a:t>
            </a:r>
            <a:r>
              <a:rPr lang="fr-FR" sz="2400" dirty="0"/>
              <a:t>TP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0C5A4-8CA7-6356-0A47-2C0A796E3F4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92909E-4414-B439-3FCF-F1D521C87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B74694-1C61-94F6-E059-B1853636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5" y="2009279"/>
            <a:ext cx="8814586" cy="40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B560-C4E1-C072-DD10-4E67B393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D7F9D8-8E15-6FB7-719C-99A11CF966B3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97D1B7-7533-B846-2793-C26DDB4D1ABB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 err="1"/>
              <a:t>Détramage</a:t>
            </a:r>
            <a:r>
              <a:rPr lang="fr-FR" sz="2400" dirty="0"/>
              <a:t> – Travail à réaliser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46DFC-79D2-C45A-00D5-6902F458B073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09D678-6909-E77F-D0B4-D4BF3452E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033AD43-ACBB-515D-3CDD-BD6D4CF9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2" y="2819812"/>
            <a:ext cx="3056760" cy="26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287748-99C0-1021-4C3A-6BBA51267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58" y="4413612"/>
            <a:ext cx="1528731" cy="1052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B804B4F-E2F3-DCF4-7AFD-2A6B1F791919}"/>
              </a:ext>
            </a:extLst>
          </p:cNvPr>
          <p:cNvSpPr txBox="1"/>
          <p:nvPr/>
        </p:nvSpPr>
        <p:spPr>
          <a:xfrm>
            <a:off x="4690532" y="295560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Génération de trames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CB07380-41FB-4BCA-A1CE-7C6B4E726E15}"/>
              </a:ext>
            </a:extLst>
          </p:cNvPr>
          <p:cNvSpPr txBox="1"/>
          <p:nvPr/>
        </p:nvSpPr>
        <p:spPr>
          <a:xfrm>
            <a:off x="4714653" y="328787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 de FFT sur des images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BC02D2B-5325-23CC-BB2A-77FEF4147448}"/>
              </a:ext>
            </a:extLst>
          </p:cNvPr>
          <p:cNvSpPr txBox="1"/>
          <p:nvPr/>
        </p:nvSpPr>
        <p:spPr>
          <a:xfrm>
            <a:off x="4714653" y="3638981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Détramage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 / Filtrage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1E13A579-441F-2FFE-258A-529973254C37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Simulation des expériences de </a:t>
            </a:r>
            <a:r>
              <a:rPr lang="fr-FR" sz="2000" b="1" dirty="0" err="1">
                <a:solidFill>
                  <a:srgbClr val="0070C0"/>
                </a:solidFill>
              </a:rPr>
              <a:t>détramage</a:t>
            </a:r>
            <a:r>
              <a:rPr lang="fr-FR" sz="2000" b="1" dirty="0">
                <a:solidFill>
                  <a:srgbClr val="0070C0"/>
                </a:solidFill>
              </a:rPr>
              <a:t> / filtrage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391DFF-A6C2-C225-6510-44A561E1B7A3}"/>
              </a:ext>
            </a:extLst>
          </p:cNvPr>
          <p:cNvSpPr txBox="1"/>
          <p:nvPr/>
        </p:nvSpPr>
        <p:spPr>
          <a:xfrm>
            <a:off x="1183534" y="6232584"/>
            <a:ext cx="8850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https://lense.institutoptique.fr/ressources/Annee1/ONIP-FISA/detramage/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C2A8D93-15F5-07D4-EBB2-4CE0E168C007}"/>
              </a:ext>
            </a:extLst>
          </p:cNvPr>
          <p:cNvSpPr txBox="1">
            <a:spLocks/>
          </p:cNvSpPr>
          <p:nvPr/>
        </p:nvSpPr>
        <p:spPr>
          <a:xfrm>
            <a:off x="619125" y="5968763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Images à traiter / Exemples de codes 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0679369-20D4-7B31-B7AF-37557A4B42EB}"/>
              </a:ext>
            </a:extLst>
          </p:cNvPr>
          <p:cNvSpPr txBox="1">
            <a:spLocks/>
          </p:cNvSpPr>
          <p:nvPr/>
        </p:nvSpPr>
        <p:spPr>
          <a:xfrm>
            <a:off x="588016" y="5322395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F254B-1DFB-A478-B678-0B715B8BA2B7}"/>
              </a:ext>
            </a:extLst>
          </p:cNvPr>
          <p:cNvSpPr/>
          <p:nvPr/>
        </p:nvSpPr>
        <p:spPr>
          <a:xfrm>
            <a:off x="7507870" y="2104967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Ouvrir les images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E1674-8970-23FF-6C68-1C3DCA222AD8}"/>
              </a:ext>
            </a:extLst>
          </p:cNvPr>
          <p:cNvSpPr/>
          <p:nvPr/>
        </p:nvSpPr>
        <p:spPr>
          <a:xfrm>
            <a:off x="7507870" y="2459803"/>
            <a:ext cx="4396296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Calculer la FFT des images et l’afficher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EA35C1-93E1-63D6-5F8C-D4306E7F19DF}"/>
              </a:ext>
            </a:extLst>
          </p:cNvPr>
          <p:cNvSpPr/>
          <p:nvPr/>
        </p:nvSpPr>
        <p:spPr>
          <a:xfrm>
            <a:off x="7211668" y="1652747"/>
            <a:ext cx="124426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D1EB5C-36BE-B74C-36FE-7911B2CA9D34}"/>
              </a:ext>
            </a:extLst>
          </p:cNvPr>
          <p:cNvSpPr/>
          <p:nvPr/>
        </p:nvSpPr>
        <p:spPr>
          <a:xfrm>
            <a:off x="7211667" y="3661752"/>
            <a:ext cx="124426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Détramage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D48EF6-4B7A-5A65-88C6-ABA3926D2576}"/>
              </a:ext>
            </a:extLst>
          </p:cNvPr>
          <p:cNvSpPr/>
          <p:nvPr/>
        </p:nvSpPr>
        <p:spPr>
          <a:xfrm>
            <a:off x="7507870" y="2814903"/>
            <a:ext cx="4396296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Appliquer un masque circulaire sur la FFT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19DBF6-374A-ACEA-A04C-F23B1286B042}"/>
              </a:ext>
            </a:extLst>
          </p:cNvPr>
          <p:cNvSpPr/>
          <p:nvPr/>
        </p:nvSpPr>
        <p:spPr>
          <a:xfrm>
            <a:off x="7507870" y="3174104"/>
            <a:ext cx="4396296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Regénérer l’image filtrée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7690AE-D7AC-DA07-17B8-973EE9D4D529}"/>
              </a:ext>
            </a:extLst>
          </p:cNvPr>
          <p:cNvSpPr/>
          <p:nvPr/>
        </p:nvSpPr>
        <p:spPr>
          <a:xfrm>
            <a:off x="7507870" y="4113111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Ouvrir les images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8A5AB2-ECFA-1320-A970-D52FC919E4FF}"/>
              </a:ext>
            </a:extLst>
          </p:cNvPr>
          <p:cNvSpPr/>
          <p:nvPr/>
        </p:nvSpPr>
        <p:spPr>
          <a:xfrm>
            <a:off x="7507869" y="4465415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Calculer la FFT des images et l’afficher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2938-D463-ADC5-3956-001780025CF3}"/>
              </a:ext>
            </a:extLst>
          </p:cNvPr>
          <p:cNvSpPr/>
          <p:nvPr/>
        </p:nvSpPr>
        <p:spPr>
          <a:xfrm>
            <a:off x="7507869" y="4829571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Générer une trame sinusoïdale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20F033-B917-1C79-C1F5-C5D498E84F91}"/>
              </a:ext>
            </a:extLst>
          </p:cNvPr>
          <p:cNvSpPr/>
          <p:nvPr/>
        </p:nvSpPr>
        <p:spPr>
          <a:xfrm>
            <a:off x="7507868" y="5190725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Calculer la FFT des trames et l’afficher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B57E20-D098-029D-2B2A-6FBD1A99A997}"/>
              </a:ext>
            </a:extLst>
          </p:cNvPr>
          <p:cNvSpPr/>
          <p:nvPr/>
        </p:nvSpPr>
        <p:spPr>
          <a:xfrm>
            <a:off x="7507868" y="5904564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Simuler le principe de </a:t>
            </a:r>
            <a:r>
              <a:rPr lang="fr-FR" sz="1400" dirty="0" err="1"/>
              <a:t>détramage</a:t>
            </a:r>
            <a:endParaRPr lang="fr-FR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AAEC5D-14D4-8E2D-E384-C4991D13AE81}"/>
              </a:ext>
            </a:extLst>
          </p:cNvPr>
          <p:cNvSpPr/>
          <p:nvPr/>
        </p:nvSpPr>
        <p:spPr>
          <a:xfrm>
            <a:off x="7507867" y="5551879"/>
            <a:ext cx="4396295" cy="2813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Générer des images tramées</a:t>
            </a:r>
          </a:p>
        </p:txBody>
      </p:sp>
    </p:spTree>
    <p:extLst>
      <p:ext uri="{BB962C8B-B14F-4D97-AF65-F5344CB8AC3E}">
        <p14:creationId xmlns:p14="http://schemas.microsoft.com/office/powerpoint/2010/main" val="251583225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467</TotalTime>
  <Words>213</Words>
  <Application>Microsoft Office PowerPoint</Application>
  <PresentationFormat>Grand écran</PresentationFormat>
  <Paragraphs>79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Calibri</vt:lpstr>
      <vt:lpstr>LMRomanDemi10-Regular</vt:lpstr>
      <vt:lpstr>AccentBoxVTI</vt:lpstr>
      <vt:lpstr>ONIP-2 / FISA   Détramage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Julien VILLEMEJANE</cp:lastModifiedBy>
  <cp:revision>199</cp:revision>
  <dcterms:created xsi:type="dcterms:W3CDTF">2023-04-08T12:37:13Z</dcterms:created>
  <dcterms:modified xsi:type="dcterms:W3CDTF">2026-04-03T07:11:43Z</dcterms:modified>
</cp:coreProperties>
</file>